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0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dara" panose="020E050203030302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Fredoka One" panose="020B0604020202020204" charset="0"/>
      <p:regular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Raleway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96D895-6D99-42FC-A3C7-ACECEA21F95F}">
  <a:tblStyle styleId="{E596D895-6D99-42FC-A3C7-ACECEA21F9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696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8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385486" y="2425964"/>
            <a:ext cx="299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385486" y="908276"/>
            <a:ext cx="2559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4385486" y="3099000"/>
            <a:ext cx="25596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3"/>
          <p:cNvGrpSpPr/>
          <p:nvPr/>
        </p:nvGrpSpPr>
        <p:grpSpPr>
          <a:xfrm>
            <a:off x="6601638" y="1172813"/>
            <a:ext cx="2785900" cy="4063925"/>
            <a:chOff x="6601638" y="1172813"/>
            <a:chExt cx="2785900" cy="4063925"/>
          </a:xfrm>
        </p:grpSpPr>
        <p:sp>
          <p:nvSpPr>
            <p:cNvPr id="92" name="Google Shape;92;p3"/>
            <p:cNvSpPr/>
            <p:nvPr/>
          </p:nvSpPr>
          <p:spPr>
            <a:xfrm rot="-5400000">
              <a:off x="5986275" y="1788175"/>
              <a:ext cx="4016625" cy="2785900"/>
            </a:xfrm>
            <a:custGeom>
              <a:avLst/>
              <a:gdLst/>
              <a:ahLst/>
              <a:cxnLst/>
              <a:rect l="l" t="t" r="r" b="b"/>
              <a:pathLst>
                <a:path w="160665" h="111436" extrusionOk="0">
                  <a:moveTo>
                    <a:pt x="1" y="0"/>
                  </a:moveTo>
                  <a:lnTo>
                    <a:pt x="1" y="111436"/>
                  </a:lnTo>
                  <a:lnTo>
                    <a:pt x="156863" y="111436"/>
                  </a:lnTo>
                  <a:cubicBezTo>
                    <a:pt x="160517" y="96566"/>
                    <a:pt x="160664" y="80731"/>
                    <a:pt x="153944" y="67164"/>
                  </a:cubicBezTo>
                  <a:cubicBezTo>
                    <a:pt x="146761" y="52631"/>
                    <a:pt x="131766" y="42256"/>
                    <a:pt x="115615" y="40660"/>
                  </a:cubicBezTo>
                  <a:cubicBezTo>
                    <a:pt x="113913" y="40489"/>
                    <a:pt x="112217" y="40408"/>
                    <a:pt x="110528" y="40408"/>
                  </a:cubicBezTo>
                  <a:cubicBezTo>
                    <a:pt x="93968" y="40408"/>
                    <a:pt x="78039" y="48117"/>
                    <a:pt x="62145" y="53492"/>
                  </a:cubicBezTo>
                  <a:cubicBezTo>
                    <a:pt x="57376" y="55098"/>
                    <a:pt x="52412" y="56508"/>
                    <a:pt x="47457" y="56508"/>
                  </a:cubicBezTo>
                  <a:cubicBezTo>
                    <a:pt x="46127" y="56508"/>
                    <a:pt x="44799" y="56407"/>
                    <a:pt x="43474" y="56180"/>
                  </a:cubicBezTo>
                  <a:cubicBezTo>
                    <a:pt x="33456" y="54479"/>
                    <a:pt x="25938" y="45952"/>
                    <a:pt x="21212" y="36942"/>
                  </a:cubicBezTo>
                  <a:cubicBezTo>
                    <a:pt x="16508" y="27933"/>
                    <a:pt x="13715" y="17957"/>
                    <a:pt x="8338" y="9325"/>
                  </a:cubicBezTo>
                  <a:cubicBezTo>
                    <a:pt x="6154" y="5818"/>
                    <a:pt x="3319" y="245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grpSp>
          <p:nvGrpSpPr>
            <p:cNvPr id="93" name="Google Shape;93;p3"/>
            <p:cNvGrpSpPr/>
            <p:nvPr/>
          </p:nvGrpSpPr>
          <p:grpSpPr>
            <a:xfrm>
              <a:off x="7417125" y="4426388"/>
              <a:ext cx="939000" cy="810350"/>
              <a:chOff x="860100" y="3471875"/>
              <a:chExt cx="939000" cy="810350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1219950" y="3856300"/>
                <a:ext cx="1580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6032" extrusionOk="0">
                    <a:moveTo>
                      <a:pt x="6261" y="1"/>
                    </a:moveTo>
                    <a:cubicBezTo>
                      <a:pt x="6129" y="1"/>
                      <a:pt x="5820" y="160"/>
                      <a:pt x="5710" y="204"/>
                    </a:cubicBezTo>
                    <a:lnTo>
                      <a:pt x="5710" y="204"/>
                    </a:lnTo>
                    <a:cubicBezTo>
                      <a:pt x="5700" y="207"/>
                      <a:pt x="5689" y="210"/>
                      <a:pt x="5679" y="214"/>
                    </a:cubicBezTo>
                    <a:lnTo>
                      <a:pt x="5679" y="214"/>
                    </a:lnTo>
                    <a:cubicBezTo>
                      <a:pt x="5680" y="213"/>
                      <a:pt x="5681" y="213"/>
                      <a:pt x="5683" y="213"/>
                    </a:cubicBezTo>
                    <a:lnTo>
                      <a:pt x="5683" y="213"/>
                    </a:lnTo>
                    <a:cubicBezTo>
                      <a:pt x="5680" y="214"/>
                      <a:pt x="5678" y="214"/>
                      <a:pt x="5676" y="215"/>
                    </a:cubicBezTo>
                    <a:lnTo>
                      <a:pt x="5676" y="215"/>
                    </a:lnTo>
                    <a:cubicBezTo>
                      <a:pt x="5677" y="214"/>
                      <a:pt x="5678" y="214"/>
                      <a:pt x="5679" y="214"/>
                    </a:cubicBezTo>
                    <a:lnTo>
                      <a:pt x="5679" y="214"/>
                    </a:lnTo>
                    <a:cubicBezTo>
                      <a:pt x="5676" y="214"/>
                      <a:pt x="5674" y="214"/>
                      <a:pt x="5671" y="214"/>
                    </a:cubicBezTo>
                    <a:cubicBezTo>
                      <a:pt x="5671" y="214"/>
                      <a:pt x="5672" y="215"/>
                      <a:pt x="5674" y="215"/>
                    </a:cubicBezTo>
                    <a:cubicBezTo>
                      <a:pt x="5675" y="215"/>
                      <a:pt x="5675" y="215"/>
                      <a:pt x="5676" y="215"/>
                    </a:cubicBezTo>
                    <a:lnTo>
                      <a:pt x="5676" y="215"/>
                    </a:lnTo>
                    <a:cubicBezTo>
                      <a:pt x="5659" y="221"/>
                      <a:pt x="5643" y="228"/>
                      <a:pt x="5629" y="235"/>
                    </a:cubicBezTo>
                    <a:lnTo>
                      <a:pt x="5629" y="256"/>
                    </a:lnTo>
                    <a:cubicBezTo>
                      <a:pt x="5576" y="287"/>
                      <a:pt x="5571" y="287"/>
                      <a:pt x="5563" y="287"/>
                    </a:cubicBezTo>
                    <a:cubicBezTo>
                      <a:pt x="5555" y="287"/>
                      <a:pt x="5545" y="287"/>
                      <a:pt x="5482" y="319"/>
                    </a:cubicBezTo>
                    <a:cubicBezTo>
                      <a:pt x="5482" y="298"/>
                      <a:pt x="5566" y="256"/>
                      <a:pt x="5671" y="214"/>
                    </a:cubicBezTo>
                    <a:lnTo>
                      <a:pt x="5671" y="214"/>
                    </a:lnTo>
                    <a:cubicBezTo>
                      <a:pt x="5587" y="235"/>
                      <a:pt x="5524" y="256"/>
                      <a:pt x="5482" y="298"/>
                    </a:cubicBezTo>
                    <a:cubicBezTo>
                      <a:pt x="5464" y="302"/>
                      <a:pt x="5454" y="304"/>
                      <a:pt x="5448" y="304"/>
                    </a:cubicBezTo>
                    <a:cubicBezTo>
                      <a:pt x="5431" y="304"/>
                      <a:pt x="5445" y="292"/>
                      <a:pt x="5421" y="292"/>
                    </a:cubicBezTo>
                    <a:cubicBezTo>
                      <a:pt x="5413" y="292"/>
                      <a:pt x="5399" y="293"/>
                      <a:pt x="5377" y="298"/>
                    </a:cubicBezTo>
                    <a:cubicBezTo>
                      <a:pt x="5314" y="340"/>
                      <a:pt x="5230" y="382"/>
                      <a:pt x="5167" y="403"/>
                    </a:cubicBezTo>
                    <a:cubicBezTo>
                      <a:pt x="4978" y="466"/>
                      <a:pt x="4894" y="550"/>
                      <a:pt x="4726" y="592"/>
                    </a:cubicBezTo>
                    <a:lnTo>
                      <a:pt x="4747" y="592"/>
                    </a:lnTo>
                    <a:cubicBezTo>
                      <a:pt x="4684" y="592"/>
                      <a:pt x="4579" y="655"/>
                      <a:pt x="4474" y="697"/>
                    </a:cubicBezTo>
                    <a:cubicBezTo>
                      <a:pt x="4495" y="697"/>
                      <a:pt x="4516" y="697"/>
                      <a:pt x="4474" y="718"/>
                    </a:cubicBezTo>
                    <a:cubicBezTo>
                      <a:pt x="4348" y="760"/>
                      <a:pt x="4264" y="802"/>
                      <a:pt x="4159" y="823"/>
                    </a:cubicBezTo>
                    <a:lnTo>
                      <a:pt x="4096" y="886"/>
                    </a:lnTo>
                    <a:cubicBezTo>
                      <a:pt x="3676" y="1054"/>
                      <a:pt x="2016" y="1768"/>
                      <a:pt x="1596" y="1957"/>
                    </a:cubicBezTo>
                    <a:lnTo>
                      <a:pt x="1617" y="1957"/>
                    </a:lnTo>
                    <a:lnTo>
                      <a:pt x="0" y="2671"/>
                    </a:lnTo>
                    <a:lnTo>
                      <a:pt x="1302" y="3574"/>
                    </a:lnTo>
                    <a:lnTo>
                      <a:pt x="1953" y="4015"/>
                    </a:lnTo>
                    <a:cubicBezTo>
                      <a:pt x="2037" y="4078"/>
                      <a:pt x="2163" y="4162"/>
                      <a:pt x="2268" y="4246"/>
                    </a:cubicBezTo>
                    <a:cubicBezTo>
                      <a:pt x="2247" y="4225"/>
                      <a:pt x="2242" y="4215"/>
                      <a:pt x="2247" y="4215"/>
                    </a:cubicBezTo>
                    <a:cubicBezTo>
                      <a:pt x="2253" y="4215"/>
                      <a:pt x="2268" y="4225"/>
                      <a:pt x="2289" y="4246"/>
                    </a:cubicBezTo>
                    <a:cubicBezTo>
                      <a:pt x="2426" y="4341"/>
                      <a:pt x="2431" y="4341"/>
                      <a:pt x="2439" y="4341"/>
                    </a:cubicBezTo>
                    <a:cubicBezTo>
                      <a:pt x="2447" y="4341"/>
                      <a:pt x="2458" y="4341"/>
                      <a:pt x="2605" y="4435"/>
                    </a:cubicBezTo>
                    <a:cubicBezTo>
                      <a:pt x="2773" y="4540"/>
                      <a:pt x="3151" y="4813"/>
                      <a:pt x="3529" y="5086"/>
                    </a:cubicBezTo>
                    <a:lnTo>
                      <a:pt x="4852" y="6031"/>
                    </a:lnTo>
                    <a:lnTo>
                      <a:pt x="4894" y="5905"/>
                    </a:lnTo>
                    <a:cubicBezTo>
                      <a:pt x="4936" y="5716"/>
                      <a:pt x="4978" y="5527"/>
                      <a:pt x="5020" y="5338"/>
                    </a:cubicBezTo>
                    <a:cubicBezTo>
                      <a:pt x="5041" y="5254"/>
                      <a:pt x="5083" y="5149"/>
                      <a:pt x="5104" y="5065"/>
                    </a:cubicBezTo>
                    <a:cubicBezTo>
                      <a:pt x="5104" y="5023"/>
                      <a:pt x="5125" y="4981"/>
                      <a:pt x="5125" y="4960"/>
                    </a:cubicBezTo>
                    <a:lnTo>
                      <a:pt x="5146" y="4876"/>
                    </a:lnTo>
                    <a:lnTo>
                      <a:pt x="5146" y="4897"/>
                    </a:lnTo>
                    <a:cubicBezTo>
                      <a:pt x="5188" y="4687"/>
                      <a:pt x="5503" y="3553"/>
                      <a:pt x="5566" y="3322"/>
                    </a:cubicBezTo>
                    <a:lnTo>
                      <a:pt x="5566" y="3322"/>
                    </a:lnTo>
                    <a:lnTo>
                      <a:pt x="5545" y="3364"/>
                    </a:lnTo>
                    <a:cubicBezTo>
                      <a:pt x="5566" y="3238"/>
                      <a:pt x="5608" y="3133"/>
                      <a:pt x="5650" y="3028"/>
                    </a:cubicBezTo>
                    <a:lnTo>
                      <a:pt x="5650" y="3028"/>
                    </a:lnTo>
                    <a:cubicBezTo>
                      <a:pt x="5649" y="3029"/>
                      <a:pt x="5648" y="3030"/>
                      <a:pt x="5647" y="3030"/>
                    </a:cubicBezTo>
                    <a:cubicBezTo>
                      <a:pt x="5631" y="3030"/>
                      <a:pt x="5650" y="2857"/>
                      <a:pt x="5650" y="2797"/>
                    </a:cubicBezTo>
                    <a:cubicBezTo>
                      <a:pt x="5671" y="2692"/>
                      <a:pt x="5713" y="2461"/>
                      <a:pt x="5755" y="2293"/>
                    </a:cubicBezTo>
                    <a:cubicBezTo>
                      <a:pt x="5776" y="2167"/>
                      <a:pt x="5860" y="1894"/>
                      <a:pt x="5881" y="1810"/>
                    </a:cubicBezTo>
                    <a:cubicBezTo>
                      <a:pt x="5944" y="1579"/>
                      <a:pt x="6070" y="1243"/>
                      <a:pt x="6112" y="928"/>
                    </a:cubicBezTo>
                    <a:lnTo>
                      <a:pt x="6217" y="739"/>
                    </a:lnTo>
                    <a:lnTo>
                      <a:pt x="6217" y="718"/>
                    </a:lnTo>
                    <a:lnTo>
                      <a:pt x="6322" y="46"/>
                    </a:lnTo>
                    <a:cubicBezTo>
                      <a:pt x="6322" y="14"/>
                      <a:pt x="6299" y="1"/>
                      <a:pt x="6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1178900" y="3620550"/>
                <a:ext cx="129800" cy="170750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6830" extrusionOk="0">
                    <a:moveTo>
                      <a:pt x="67" y="600"/>
                    </a:moveTo>
                    <a:cubicBezTo>
                      <a:pt x="70" y="634"/>
                      <a:pt x="71" y="655"/>
                      <a:pt x="67" y="655"/>
                    </a:cubicBezTo>
                    <a:cubicBezTo>
                      <a:pt x="67" y="643"/>
                      <a:pt x="67" y="623"/>
                      <a:pt x="67" y="600"/>
                    </a:cubicBezTo>
                    <a:close/>
                    <a:moveTo>
                      <a:pt x="92" y="0"/>
                    </a:moveTo>
                    <a:cubicBezTo>
                      <a:pt x="1" y="0"/>
                      <a:pt x="46" y="380"/>
                      <a:pt x="64" y="561"/>
                    </a:cubicBezTo>
                    <a:lnTo>
                      <a:pt x="64" y="561"/>
                    </a:lnTo>
                    <a:cubicBezTo>
                      <a:pt x="46" y="618"/>
                      <a:pt x="47" y="659"/>
                      <a:pt x="67" y="718"/>
                    </a:cubicBezTo>
                    <a:lnTo>
                      <a:pt x="88" y="718"/>
                    </a:lnTo>
                    <a:cubicBezTo>
                      <a:pt x="88" y="844"/>
                      <a:pt x="88" y="739"/>
                      <a:pt x="88" y="865"/>
                    </a:cubicBezTo>
                    <a:cubicBezTo>
                      <a:pt x="67" y="865"/>
                      <a:pt x="46" y="760"/>
                      <a:pt x="46" y="655"/>
                    </a:cubicBezTo>
                    <a:lnTo>
                      <a:pt x="46" y="655"/>
                    </a:lnTo>
                    <a:cubicBezTo>
                      <a:pt x="46" y="739"/>
                      <a:pt x="46" y="802"/>
                      <a:pt x="67" y="865"/>
                    </a:cubicBezTo>
                    <a:cubicBezTo>
                      <a:pt x="67" y="949"/>
                      <a:pt x="46" y="865"/>
                      <a:pt x="46" y="970"/>
                    </a:cubicBezTo>
                    <a:cubicBezTo>
                      <a:pt x="46" y="1033"/>
                      <a:pt x="67" y="1117"/>
                      <a:pt x="67" y="1201"/>
                    </a:cubicBezTo>
                    <a:cubicBezTo>
                      <a:pt x="67" y="1411"/>
                      <a:pt x="109" y="1495"/>
                      <a:pt x="109" y="1684"/>
                    </a:cubicBezTo>
                    <a:cubicBezTo>
                      <a:pt x="109" y="1751"/>
                      <a:pt x="109" y="1863"/>
                      <a:pt x="109" y="1957"/>
                    </a:cubicBezTo>
                    <a:cubicBezTo>
                      <a:pt x="109" y="2104"/>
                      <a:pt x="130" y="2188"/>
                      <a:pt x="109" y="2272"/>
                    </a:cubicBezTo>
                    <a:lnTo>
                      <a:pt x="151" y="2377"/>
                    </a:lnTo>
                    <a:cubicBezTo>
                      <a:pt x="172" y="2818"/>
                      <a:pt x="277" y="4624"/>
                      <a:pt x="298" y="5065"/>
                    </a:cubicBezTo>
                    <a:lnTo>
                      <a:pt x="298" y="5044"/>
                    </a:lnTo>
                    <a:cubicBezTo>
                      <a:pt x="298" y="5506"/>
                      <a:pt x="340" y="6137"/>
                      <a:pt x="382" y="6830"/>
                    </a:cubicBezTo>
                    <a:lnTo>
                      <a:pt x="1663" y="5927"/>
                    </a:lnTo>
                    <a:cubicBezTo>
                      <a:pt x="1915" y="5738"/>
                      <a:pt x="2125" y="5590"/>
                      <a:pt x="2314" y="5464"/>
                    </a:cubicBezTo>
                    <a:cubicBezTo>
                      <a:pt x="2419" y="5401"/>
                      <a:pt x="2524" y="5317"/>
                      <a:pt x="2629" y="5254"/>
                    </a:cubicBezTo>
                    <a:lnTo>
                      <a:pt x="2629" y="5254"/>
                    </a:lnTo>
                    <a:cubicBezTo>
                      <a:pt x="2611" y="5261"/>
                      <a:pt x="2600" y="5263"/>
                      <a:pt x="2594" y="5263"/>
                    </a:cubicBezTo>
                    <a:cubicBezTo>
                      <a:pt x="2580" y="5263"/>
                      <a:pt x="2600" y="5248"/>
                      <a:pt x="2629" y="5233"/>
                    </a:cubicBezTo>
                    <a:cubicBezTo>
                      <a:pt x="2923" y="5023"/>
                      <a:pt x="2629" y="5212"/>
                      <a:pt x="2923" y="5002"/>
                    </a:cubicBezTo>
                    <a:cubicBezTo>
                      <a:pt x="3091" y="4876"/>
                      <a:pt x="3448" y="4603"/>
                      <a:pt x="3847" y="4351"/>
                    </a:cubicBezTo>
                    <a:lnTo>
                      <a:pt x="5192" y="3427"/>
                    </a:lnTo>
                    <a:lnTo>
                      <a:pt x="5087" y="3343"/>
                    </a:lnTo>
                    <a:cubicBezTo>
                      <a:pt x="4919" y="3238"/>
                      <a:pt x="4751" y="3133"/>
                      <a:pt x="4604" y="3028"/>
                    </a:cubicBezTo>
                    <a:lnTo>
                      <a:pt x="4352" y="2860"/>
                    </a:lnTo>
                    <a:lnTo>
                      <a:pt x="4268" y="2797"/>
                    </a:lnTo>
                    <a:lnTo>
                      <a:pt x="4205" y="2776"/>
                    </a:lnTo>
                    <a:lnTo>
                      <a:pt x="4226" y="2776"/>
                    </a:lnTo>
                    <a:cubicBezTo>
                      <a:pt x="4058" y="2650"/>
                      <a:pt x="3112" y="1978"/>
                      <a:pt x="2923" y="1852"/>
                    </a:cubicBezTo>
                    <a:lnTo>
                      <a:pt x="2923" y="1852"/>
                    </a:lnTo>
                    <a:lnTo>
                      <a:pt x="2944" y="1873"/>
                    </a:lnTo>
                    <a:cubicBezTo>
                      <a:pt x="2839" y="1810"/>
                      <a:pt x="2755" y="1726"/>
                      <a:pt x="2671" y="1642"/>
                    </a:cubicBezTo>
                    <a:cubicBezTo>
                      <a:pt x="2671" y="1650"/>
                      <a:pt x="2666" y="1654"/>
                      <a:pt x="2657" y="1654"/>
                    </a:cubicBezTo>
                    <a:cubicBezTo>
                      <a:pt x="2618" y="1654"/>
                      <a:pt x="2512" y="1592"/>
                      <a:pt x="2461" y="1558"/>
                    </a:cubicBezTo>
                    <a:cubicBezTo>
                      <a:pt x="2377" y="1495"/>
                      <a:pt x="2167" y="1390"/>
                      <a:pt x="2020" y="1306"/>
                    </a:cubicBezTo>
                    <a:lnTo>
                      <a:pt x="2041" y="1306"/>
                    </a:lnTo>
                    <a:cubicBezTo>
                      <a:pt x="1915" y="1222"/>
                      <a:pt x="1705" y="1075"/>
                      <a:pt x="1621" y="1012"/>
                    </a:cubicBezTo>
                    <a:cubicBezTo>
                      <a:pt x="1432" y="886"/>
                      <a:pt x="1138" y="655"/>
                      <a:pt x="886" y="487"/>
                    </a:cubicBezTo>
                    <a:lnTo>
                      <a:pt x="739" y="340"/>
                    </a:lnTo>
                    <a:lnTo>
                      <a:pt x="718" y="319"/>
                    </a:lnTo>
                    <a:lnTo>
                      <a:pt x="109" y="4"/>
                    </a:lnTo>
                    <a:cubicBezTo>
                      <a:pt x="103" y="1"/>
                      <a:pt x="97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1004150" y="3471875"/>
                <a:ext cx="87525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738" extrusionOk="0">
                    <a:moveTo>
                      <a:pt x="3151" y="8"/>
                    </a:moveTo>
                    <a:cubicBezTo>
                      <a:pt x="3111" y="8"/>
                      <a:pt x="3090" y="27"/>
                      <a:pt x="3051" y="28"/>
                    </a:cubicBezTo>
                    <a:lnTo>
                      <a:pt x="3051" y="28"/>
                    </a:lnTo>
                    <a:cubicBezTo>
                      <a:pt x="3067" y="28"/>
                      <a:pt x="3116" y="25"/>
                      <a:pt x="3151" y="8"/>
                    </a:cubicBezTo>
                    <a:close/>
                    <a:moveTo>
                      <a:pt x="3051" y="28"/>
                    </a:moveTo>
                    <a:lnTo>
                      <a:pt x="3051" y="28"/>
                    </a:lnTo>
                    <a:cubicBezTo>
                      <a:pt x="3048" y="29"/>
                      <a:pt x="3046" y="29"/>
                      <a:pt x="3046" y="29"/>
                    </a:cubicBezTo>
                    <a:cubicBezTo>
                      <a:pt x="3048" y="29"/>
                      <a:pt x="3049" y="29"/>
                      <a:pt x="3051" y="28"/>
                    </a:cubicBezTo>
                    <a:close/>
                    <a:moveTo>
                      <a:pt x="3418" y="1"/>
                    </a:moveTo>
                    <a:cubicBezTo>
                      <a:pt x="3319" y="1"/>
                      <a:pt x="3151" y="29"/>
                      <a:pt x="3151" y="29"/>
                    </a:cubicBezTo>
                    <a:lnTo>
                      <a:pt x="3004" y="29"/>
                    </a:lnTo>
                    <a:cubicBezTo>
                      <a:pt x="2962" y="50"/>
                      <a:pt x="2920" y="50"/>
                      <a:pt x="2878" y="50"/>
                    </a:cubicBezTo>
                    <a:cubicBezTo>
                      <a:pt x="2773" y="50"/>
                      <a:pt x="2731" y="71"/>
                      <a:pt x="2626" y="71"/>
                    </a:cubicBezTo>
                    <a:lnTo>
                      <a:pt x="2311" y="71"/>
                    </a:lnTo>
                    <a:lnTo>
                      <a:pt x="2269" y="92"/>
                    </a:lnTo>
                    <a:cubicBezTo>
                      <a:pt x="2038" y="113"/>
                      <a:pt x="1135" y="218"/>
                      <a:pt x="904" y="239"/>
                    </a:cubicBezTo>
                    <a:lnTo>
                      <a:pt x="1" y="365"/>
                    </a:lnTo>
                    <a:lnTo>
                      <a:pt x="505" y="1016"/>
                    </a:lnTo>
                    <a:lnTo>
                      <a:pt x="757" y="1310"/>
                    </a:lnTo>
                    <a:cubicBezTo>
                      <a:pt x="778" y="1373"/>
                      <a:pt x="841" y="1436"/>
                      <a:pt x="862" y="1478"/>
                    </a:cubicBezTo>
                    <a:cubicBezTo>
                      <a:pt x="925" y="1551"/>
                      <a:pt x="930" y="1551"/>
                      <a:pt x="933" y="1551"/>
                    </a:cubicBezTo>
                    <a:cubicBezTo>
                      <a:pt x="935" y="1551"/>
                      <a:pt x="935" y="1551"/>
                      <a:pt x="988" y="1625"/>
                    </a:cubicBezTo>
                    <a:cubicBezTo>
                      <a:pt x="1051" y="1709"/>
                      <a:pt x="1198" y="1898"/>
                      <a:pt x="1345" y="2066"/>
                    </a:cubicBezTo>
                    <a:lnTo>
                      <a:pt x="1849" y="2738"/>
                    </a:lnTo>
                    <a:cubicBezTo>
                      <a:pt x="1870" y="2717"/>
                      <a:pt x="1870" y="2696"/>
                      <a:pt x="1891" y="2696"/>
                    </a:cubicBezTo>
                    <a:cubicBezTo>
                      <a:pt x="1933" y="2591"/>
                      <a:pt x="1996" y="2507"/>
                      <a:pt x="2038" y="2423"/>
                    </a:cubicBezTo>
                    <a:cubicBezTo>
                      <a:pt x="2059" y="2381"/>
                      <a:pt x="2101" y="2339"/>
                      <a:pt x="2122" y="2297"/>
                    </a:cubicBezTo>
                    <a:cubicBezTo>
                      <a:pt x="2122" y="2276"/>
                      <a:pt x="2143" y="2276"/>
                      <a:pt x="2143" y="2255"/>
                    </a:cubicBezTo>
                    <a:lnTo>
                      <a:pt x="2164" y="2213"/>
                    </a:lnTo>
                    <a:cubicBezTo>
                      <a:pt x="2227" y="2129"/>
                      <a:pt x="2542" y="1625"/>
                      <a:pt x="2605" y="1520"/>
                    </a:cubicBezTo>
                    <a:cubicBezTo>
                      <a:pt x="2626" y="1478"/>
                      <a:pt x="2668" y="1436"/>
                      <a:pt x="2710" y="1394"/>
                    </a:cubicBezTo>
                    <a:cubicBezTo>
                      <a:pt x="2689" y="1394"/>
                      <a:pt x="2731" y="1310"/>
                      <a:pt x="2752" y="1268"/>
                    </a:cubicBezTo>
                    <a:cubicBezTo>
                      <a:pt x="2773" y="1226"/>
                      <a:pt x="2836" y="1121"/>
                      <a:pt x="2878" y="1037"/>
                    </a:cubicBezTo>
                    <a:cubicBezTo>
                      <a:pt x="2899" y="974"/>
                      <a:pt x="2983" y="869"/>
                      <a:pt x="3004" y="827"/>
                    </a:cubicBezTo>
                    <a:cubicBezTo>
                      <a:pt x="3067" y="722"/>
                      <a:pt x="3172" y="575"/>
                      <a:pt x="3277" y="428"/>
                    </a:cubicBezTo>
                    <a:lnTo>
                      <a:pt x="3340" y="365"/>
                    </a:lnTo>
                    <a:lnTo>
                      <a:pt x="3487" y="29"/>
                    </a:lnTo>
                    <a:cubicBezTo>
                      <a:pt x="3501" y="8"/>
                      <a:pt x="3468" y="1"/>
                      <a:pt x="34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1729850" y="3751350"/>
                <a:ext cx="69250" cy="8720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3488" extrusionOk="0">
                    <a:moveTo>
                      <a:pt x="55" y="1"/>
                    </a:moveTo>
                    <a:cubicBezTo>
                      <a:pt x="1" y="1"/>
                      <a:pt x="60" y="337"/>
                      <a:pt x="60" y="337"/>
                    </a:cubicBezTo>
                    <a:cubicBezTo>
                      <a:pt x="39" y="379"/>
                      <a:pt x="39" y="421"/>
                      <a:pt x="60" y="442"/>
                    </a:cubicBezTo>
                    <a:cubicBezTo>
                      <a:pt x="60" y="485"/>
                      <a:pt x="39" y="442"/>
                      <a:pt x="39" y="506"/>
                    </a:cubicBezTo>
                    <a:cubicBezTo>
                      <a:pt x="39" y="548"/>
                      <a:pt x="60" y="590"/>
                      <a:pt x="60" y="611"/>
                    </a:cubicBezTo>
                    <a:cubicBezTo>
                      <a:pt x="60" y="716"/>
                      <a:pt x="81" y="779"/>
                      <a:pt x="81" y="863"/>
                    </a:cubicBezTo>
                    <a:lnTo>
                      <a:pt x="81" y="1010"/>
                    </a:lnTo>
                    <a:lnTo>
                      <a:pt x="81" y="1178"/>
                    </a:lnTo>
                    <a:lnTo>
                      <a:pt x="81" y="1220"/>
                    </a:lnTo>
                    <a:cubicBezTo>
                      <a:pt x="102" y="1451"/>
                      <a:pt x="186" y="2375"/>
                      <a:pt x="207" y="2606"/>
                    </a:cubicBezTo>
                    <a:cubicBezTo>
                      <a:pt x="291" y="2816"/>
                      <a:pt x="312" y="3131"/>
                      <a:pt x="333" y="3488"/>
                    </a:cubicBezTo>
                    <a:lnTo>
                      <a:pt x="984" y="3005"/>
                    </a:lnTo>
                    <a:lnTo>
                      <a:pt x="1299" y="2774"/>
                    </a:lnTo>
                    <a:cubicBezTo>
                      <a:pt x="1362" y="2732"/>
                      <a:pt x="1425" y="2690"/>
                      <a:pt x="1467" y="2648"/>
                    </a:cubicBezTo>
                    <a:lnTo>
                      <a:pt x="1467" y="2648"/>
                    </a:lnTo>
                    <a:cubicBezTo>
                      <a:pt x="1460" y="2655"/>
                      <a:pt x="1455" y="2657"/>
                      <a:pt x="1453" y="2657"/>
                    </a:cubicBezTo>
                    <a:cubicBezTo>
                      <a:pt x="1448" y="2657"/>
                      <a:pt x="1453" y="2648"/>
                      <a:pt x="1467" y="2648"/>
                    </a:cubicBezTo>
                    <a:cubicBezTo>
                      <a:pt x="1541" y="2595"/>
                      <a:pt x="1541" y="2595"/>
                      <a:pt x="1541" y="2595"/>
                    </a:cubicBezTo>
                    <a:cubicBezTo>
                      <a:pt x="1541" y="2595"/>
                      <a:pt x="1541" y="2595"/>
                      <a:pt x="1614" y="2543"/>
                    </a:cubicBezTo>
                    <a:lnTo>
                      <a:pt x="2076" y="2186"/>
                    </a:lnTo>
                    <a:lnTo>
                      <a:pt x="2769" y="1703"/>
                    </a:lnTo>
                    <a:lnTo>
                      <a:pt x="2706" y="1661"/>
                    </a:lnTo>
                    <a:cubicBezTo>
                      <a:pt x="2622" y="1619"/>
                      <a:pt x="2538" y="1556"/>
                      <a:pt x="2433" y="1514"/>
                    </a:cubicBezTo>
                    <a:lnTo>
                      <a:pt x="2328" y="1430"/>
                    </a:lnTo>
                    <a:lnTo>
                      <a:pt x="2265" y="1388"/>
                    </a:lnTo>
                    <a:lnTo>
                      <a:pt x="2244" y="1367"/>
                    </a:lnTo>
                    <a:cubicBezTo>
                      <a:pt x="2139" y="1325"/>
                      <a:pt x="1656" y="989"/>
                      <a:pt x="1551" y="926"/>
                    </a:cubicBezTo>
                    <a:cubicBezTo>
                      <a:pt x="1488" y="884"/>
                      <a:pt x="1446" y="863"/>
                      <a:pt x="1404" y="821"/>
                    </a:cubicBezTo>
                    <a:cubicBezTo>
                      <a:pt x="1404" y="824"/>
                      <a:pt x="1402" y="825"/>
                      <a:pt x="1399" y="825"/>
                    </a:cubicBezTo>
                    <a:cubicBezTo>
                      <a:pt x="1381" y="825"/>
                      <a:pt x="1317" y="779"/>
                      <a:pt x="1299" y="779"/>
                    </a:cubicBezTo>
                    <a:cubicBezTo>
                      <a:pt x="1257" y="737"/>
                      <a:pt x="1152" y="695"/>
                      <a:pt x="1068" y="632"/>
                    </a:cubicBezTo>
                    <a:cubicBezTo>
                      <a:pt x="1005" y="590"/>
                      <a:pt x="921" y="548"/>
                      <a:pt x="858" y="506"/>
                    </a:cubicBezTo>
                    <a:cubicBezTo>
                      <a:pt x="753" y="442"/>
                      <a:pt x="606" y="316"/>
                      <a:pt x="480" y="232"/>
                    </a:cubicBezTo>
                    <a:lnTo>
                      <a:pt x="396" y="169"/>
                    </a:lnTo>
                    <a:lnTo>
                      <a:pt x="375" y="169"/>
                    </a:lnTo>
                    <a:lnTo>
                      <a:pt x="60" y="1"/>
                    </a:lnTo>
                    <a:cubicBezTo>
                      <a:pt x="58" y="1"/>
                      <a:pt x="57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176900" y="4128250"/>
                <a:ext cx="141775" cy="15397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6159" extrusionOk="0">
                    <a:moveTo>
                      <a:pt x="4612" y="365"/>
                    </a:moveTo>
                    <a:cubicBezTo>
                      <a:pt x="4610" y="367"/>
                      <a:pt x="4607" y="369"/>
                      <a:pt x="4605" y="370"/>
                    </a:cubicBezTo>
                    <a:lnTo>
                      <a:pt x="4605" y="370"/>
                    </a:lnTo>
                    <a:cubicBezTo>
                      <a:pt x="4607" y="369"/>
                      <a:pt x="4609" y="368"/>
                      <a:pt x="4611" y="367"/>
                    </a:cubicBezTo>
                    <a:lnTo>
                      <a:pt x="4611" y="367"/>
                    </a:lnTo>
                    <a:cubicBezTo>
                      <a:pt x="4611" y="366"/>
                      <a:pt x="4612" y="365"/>
                      <a:pt x="4612" y="365"/>
                    </a:cubicBezTo>
                    <a:close/>
                    <a:moveTo>
                      <a:pt x="2627" y="5353"/>
                    </a:moveTo>
                    <a:cubicBezTo>
                      <a:pt x="2632" y="5355"/>
                      <a:pt x="2639" y="5358"/>
                      <a:pt x="2646" y="5360"/>
                    </a:cubicBezTo>
                    <a:cubicBezTo>
                      <a:pt x="2640" y="5358"/>
                      <a:pt x="2634" y="5355"/>
                      <a:pt x="2627" y="5353"/>
                    </a:cubicBezTo>
                    <a:close/>
                    <a:moveTo>
                      <a:pt x="5051" y="1"/>
                    </a:moveTo>
                    <a:cubicBezTo>
                      <a:pt x="4961" y="1"/>
                      <a:pt x="4721" y="248"/>
                      <a:pt x="4612" y="365"/>
                    </a:cubicBezTo>
                    <a:lnTo>
                      <a:pt x="4612" y="365"/>
                    </a:lnTo>
                    <a:cubicBezTo>
                      <a:pt x="4623" y="356"/>
                      <a:pt x="4634" y="348"/>
                      <a:pt x="4642" y="341"/>
                    </a:cubicBezTo>
                    <a:lnTo>
                      <a:pt x="4642" y="341"/>
                    </a:lnTo>
                    <a:cubicBezTo>
                      <a:pt x="4632" y="350"/>
                      <a:pt x="4621" y="359"/>
                      <a:pt x="4611" y="367"/>
                    </a:cubicBezTo>
                    <a:lnTo>
                      <a:pt x="4611" y="367"/>
                    </a:lnTo>
                    <a:cubicBezTo>
                      <a:pt x="4578" y="402"/>
                      <a:pt x="4558" y="425"/>
                      <a:pt x="4558" y="425"/>
                    </a:cubicBezTo>
                    <a:cubicBezTo>
                      <a:pt x="4569" y="401"/>
                      <a:pt x="4587" y="384"/>
                      <a:pt x="4605" y="370"/>
                    </a:cubicBezTo>
                    <a:lnTo>
                      <a:pt x="4605" y="370"/>
                    </a:lnTo>
                    <a:cubicBezTo>
                      <a:pt x="4569" y="395"/>
                      <a:pt x="4531" y="415"/>
                      <a:pt x="4516" y="446"/>
                    </a:cubicBezTo>
                    <a:lnTo>
                      <a:pt x="4516" y="467"/>
                    </a:lnTo>
                    <a:cubicBezTo>
                      <a:pt x="4474" y="519"/>
                      <a:pt x="4463" y="519"/>
                      <a:pt x="4453" y="519"/>
                    </a:cubicBezTo>
                    <a:cubicBezTo>
                      <a:pt x="4442" y="519"/>
                      <a:pt x="4432" y="519"/>
                      <a:pt x="4390" y="572"/>
                    </a:cubicBezTo>
                    <a:cubicBezTo>
                      <a:pt x="4369" y="572"/>
                      <a:pt x="4453" y="488"/>
                      <a:pt x="4516" y="404"/>
                    </a:cubicBezTo>
                    <a:lnTo>
                      <a:pt x="4516" y="404"/>
                    </a:lnTo>
                    <a:cubicBezTo>
                      <a:pt x="4453" y="467"/>
                      <a:pt x="4390" y="530"/>
                      <a:pt x="4369" y="551"/>
                    </a:cubicBezTo>
                    <a:cubicBezTo>
                      <a:pt x="4349" y="570"/>
                      <a:pt x="4342" y="576"/>
                      <a:pt x="4338" y="576"/>
                    </a:cubicBezTo>
                    <a:cubicBezTo>
                      <a:pt x="4334" y="576"/>
                      <a:pt x="4336" y="568"/>
                      <a:pt x="4328" y="568"/>
                    </a:cubicBezTo>
                    <a:cubicBezTo>
                      <a:pt x="4323" y="568"/>
                      <a:pt x="4311" y="573"/>
                      <a:pt x="4285" y="593"/>
                    </a:cubicBezTo>
                    <a:cubicBezTo>
                      <a:pt x="4243" y="656"/>
                      <a:pt x="4180" y="719"/>
                      <a:pt x="4117" y="761"/>
                    </a:cubicBezTo>
                    <a:cubicBezTo>
                      <a:pt x="3969" y="887"/>
                      <a:pt x="3927" y="992"/>
                      <a:pt x="3780" y="1097"/>
                    </a:cubicBezTo>
                    <a:lnTo>
                      <a:pt x="3780" y="1076"/>
                    </a:lnTo>
                    <a:cubicBezTo>
                      <a:pt x="3717" y="1118"/>
                      <a:pt x="3633" y="1202"/>
                      <a:pt x="3549" y="1286"/>
                    </a:cubicBezTo>
                    <a:cubicBezTo>
                      <a:pt x="3560" y="1275"/>
                      <a:pt x="3576" y="1265"/>
                      <a:pt x="3581" y="1265"/>
                    </a:cubicBezTo>
                    <a:cubicBezTo>
                      <a:pt x="3586" y="1265"/>
                      <a:pt x="3581" y="1275"/>
                      <a:pt x="3549" y="1307"/>
                    </a:cubicBezTo>
                    <a:cubicBezTo>
                      <a:pt x="3444" y="1391"/>
                      <a:pt x="3381" y="1454"/>
                      <a:pt x="3318" y="1496"/>
                    </a:cubicBezTo>
                    <a:lnTo>
                      <a:pt x="3255" y="1580"/>
                    </a:lnTo>
                    <a:cubicBezTo>
                      <a:pt x="2919" y="1895"/>
                      <a:pt x="1617" y="3134"/>
                      <a:pt x="1281" y="3428"/>
                    </a:cubicBezTo>
                    <a:lnTo>
                      <a:pt x="0" y="4646"/>
                    </a:lnTo>
                    <a:lnTo>
                      <a:pt x="1512" y="5045"/>
                    </a:lnTo>
                    <a:cubicBezTo>
                      <a:pt x="1806" y="5129"/>
                      <a:pt x="2079" y="5192"/>
                      <a:pt x="2289" y="5234"/>
                    </a:cubicBezTo>
                    <a:cubicBezTo>
                      <a:pt x="2388" y="5274"/>
                      <a:pt x="2524" y="5313"/>
                      <a:pt x="2627" y="5353"/>
                    </a:cubicBezTo>
                    <a:lnTo>
                      <a:pt x="2627" y="5353"/>
                    </a:lnTo>
                    <a:cubicBezTo>
                      <a:pt x="2602" y="5341"/>
                      <a:pt x="2602" y="5330"/>
                      <a:pt x="2616" y="5330"/>
                    </a:cubicBezTo>
                    <a:cubicBezTo>
                      <a:pt x="2624" y="5330"/>
                      <a:pt x="2634" y="5333"/>
                      <a:pt x="2646" y="5339"/>
                    </a:cubicBezTo>
                    <a:cubicBezTo>
                      <a:pt x="2784" y="5382"/>
                      <a:pt x="2812" y="5390"/>
                      <a:pt x="2822" y="5390"/>
                    </a:cubicBezTo>
                    <a:cubicBezTo>
                      <a:pt x="2828" y="5390"/>
                      <a:pt x="2828" y="5387"/>
                      <a:pt x="2839" y="5387"/>
                    </a:cubicBezTo>
                    <a:cubicBezTo>
                      <a:pt x="2855" y="5387"/>
                      <a:pt x="2897" y="5393"/>
                      <a:pt x="3024" y="5423"/>
                    </a:cubicBezTo>
                    <a:cubicBezTo>
                      <a:pt x="3213" y="5465"/>
                      <a:pt x="3654" y="5591"/>
                      <a:pt x="4095" y="5717"/>
                    </a:cubicBezTo>
                    <a:lnTo>
                      <a:pt x="5671" y="6158"/>
                    </a:lnTo>
                    <a:lnTo>
                      <a:pt x="5671" y="6032"/>
                    </a:lnTo>
                    <a:cubicBezTo>
                      <a:pt x="5650" y="5822"/>
                      <a:pt x="5629" y="5633"/>
                      <a:pt x="5608" y="5444"/>
                    </a:cubicBezTo>
                    <a:cubicBezTo>
                      <a:pt x="5608" y="5339"/>
                      <a:pt x="5587" y="5255"/>
                      <a:pt x="5587" y="5150"/>
                    </a:cubicBezTo>
                    <a:lnTo>
                      <a:pt x="5587" y="5045"/>
                    </a:lnTo>
                    <a:lnTo>
                      <a:pt x="5587" y="4982"/>
                    </a:lnTo>
                    <a:cubicBezTo>
                      <a:pt x="5566" y="4793"/>
                      <a:pt x="5482" y="3617"/>
                      <a:pt x="5440" y="3386"/>
                    </a:cubicBezTo>
                    <a:cubicBezTo>
                      <a:pt x="5440" y="3285"/>
                      <a:pt x="5440" y="3169"/>
                      <a:pt x="5440" y="3071"/>
                    </a:cubicBezTo>
                    <a:cubicBezTo>
                      <a:pt x="5438" y="3072"/>
                      <a:pt x="5437" y="3073"/>
                      <a:pt x="5436" y="3073"/>
                    </a:cubicBezTo>
                    <a:cubicBezTo>
                      <a:pt x="5416" y="3073"/>
                      <a:pt x="5396" y="2919"/>
                      <a:pt x="5377" y="2840"/>
                    </a:cubicBezTo>
                    <a:cubicBezTo>
                      <a:pt x="5377" y="2735"/>
                      <a:pt x="5314" y="2504"/>
                      <a:pt x="5293" y="2336"/>
                    </a:cubicBezTo>
                    <a:lnTo>
                      <a:pt x="5314" y="2336"/>
                    </a:lnTo>
                    <a:cubicBezTo>
                      <a:pt x="5293" y="2210"/>
                      <a:pt x="5272" y="1937"/>
                      <a:pt x="5251" y="1832"/>
                    </a:cubicBezTo>
                    <a:cubicBezTo>
                      <a:pt x="5251" y="1601"/>
                      <a:pt x="5251" y="1244"/>
                      <a:pt x="5188" y="929"/>
                    </a:cubicBezTo>
                    <a:lnTo>
                      <a:pt x="5209" y="740"/>
                    </a:lnTo>
                    <a:lnTo>
                      <a:pt x="5209" y="698"/>
                    </a:lnTo>
                    <a:lnTo>
                      <a:pt x="5083" y="26"/>
                    </a:lnTo>
                    <a:cubicBezTo>
                      <a:pt x="5078" y="8"/>
                      <a:pt x="5066" y="1"/>
                      <a:pt x="50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464625" y="3924825"/>
                <a:ext cx="168850" cy="13845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5538" extrusionOk="0">
                    <a:moveTo>
                      <a:pt x="6631" y="0"/>
                    </a:moveTo>
                    <a:cubicBezTo>
                      <a:pt x="6497" y="0"/>
                      <a:pt x="6274" y="49"/>
                      <a:pt x="6153" y="77"/>
                    </a:cubicBezTo>
                    <a:lnTo>
                      <a:pt x="6153" y="77"/>
                    </a:lnTo>
                    <a:cubicBezTo>
                      <a:pt x="6105" y="78"/>
                      <a:pt x="6060" y="82"/>
                      <a:pt x="6028" y="98"/>
                    </a:cubicBezTo>
                    <a:lnTo>
                      <a:pt x="6028" y="119"/>
                    </a:lnTo>
                    <a:cubicBezTo>
                      <a:pt x="5986" y="126"/>
                      <a:pt x="5967" y="128"/>
                      <a:pt x="5957" y="128"/>
                    </a:cubicBezTo>
                    <a:cubicBezTo>
                      <a:pt x="5937" y="128"/>
                      <a:pt x="5951" y="119"/>
                      <a:pt x="5881" y="119"/>
                    </a:cubicBezTo>
                    <a:cubicBezTo>
                      <a:pt x="5881" y="119"/>
                      <a:pt x="5965" y="98"/>
                      <a:pt x="6070" y="77"/>
                    </a:cubicBezTo>
                    <a:cubicBezTo>
                      <a:pt x="6007" y="77"/>
                      <a:pt x="5923" y="77"/>
                      <a:pt x="5860" y="119"/>
                    </a:cubicBezTo>
                    <a:cubicBezTo>
                      <a:pt x="5776" y="119"/>
                      <a:pt x="5860" y="98"/>
                      <a:pt x="5776" y="98"/>
                    </a:cubicBezTo>
                    <a:cubicBezTo>
                      <a:pt x="5692" y="119"/>
                      <a:pt x="5608" y="140"/>
                      <a:pt x="5524" y="140"/>
                    </a:cubicBezTo>
                    <a:cubicBezTo>
                      <a:pt x="5335" y="161"/>
                      <a:pt x="5251" y="224"/>
                      <a:pt x="5062" y="245"/>
                    </a:cubicBezTo>
                    <a:lnTo>
                      <a:pt x="5083" y="245"/>
                    </a:lnTo>
                    <a:cubicBezTo>
                      <a:pt x="5020" y="245"/>
                      <a:pt x="4894" y="266"/>
                      <a:pt x="4789" y="287"/>
                    </a:cubicBezTo>
                    <a:cubicBezTo>
                      <a:pt x="4810" y="287"/>
                      <a:pt x="4852" y="287"/>
                      <a:pt x="4789" y="308"/>
                    </a:cubicBezTo>
                    <a:cubicBezTo>
                      <a:pt x="4663" y="308"/>
                      <a:pt x="4558" y="329"/>
                      <a:pt x="4473" y="329"/>
                    </a:cubicBezTo>
                    <a:lnTo>
                      <a:pt x="4389" y="371"/>
                    </a:lnTo>
                    <a:cubicBezTo>
                      <a:pt x="3927" y="434"/>
                      <a:pt x="2163" y="770"/>
                      <a:pt x="1722" y="854"/>
                    </a:cubicBezTo>
                    <a:lnTo>
                      <a:pt x="1743" y="854"/>
                    </a:lnTo>
                    <a:lnTo>
                      <a:pt x="0" y="1148"/>
                    </a:lnTo>
                    <a:lnTo>
                      <a:pt x="1050" y="2324"/>
                    </a:lnTo>
                    <a:cubicBezTo>
                      <a:pt x="1239" y="2555"/>
                      <a:pt x="1428" y="2744"/>
                      <a:pt x="1575" y="2912"/>
                    </a:cubicBezTo>
                    <a:cubicBezTo>
                      <a:pt x="1617" y="2996"/>
                      <a:pt x="1722" y="3101"/>
                      <a:pt x="1806" y="3206"/>
                    </a:cubicBezTo>
                    <a:cubicBezTo>
                      <a:pt x="1787" y="3178"/>
                      <a:pt x="1785" y="3167"/>
                      <a:pt x="1791" y="3167"/>
                    </a:cubicBezTo>
                    <a:cubicBezTo>
                      <a:pt x="1798" y="3167"/>
                      <a:pt x="1816" y="3183"/>
                      <a:pt x="1827" y="3206"/>
                    </a:cubicBezTo>
                    <a:cubicBezTo>
                      <a:pt x="1943" y="3332"/>
                      <a:pt x="1948" y="3332"/>
                      <a:pt x="1953" y="3332"/>
                    </a:cubicBezTo>
                    <a:cubicBezTo>
                      <a:pt x="1959" y="3332"/>
                      <a:pt x="1964" y="3332"/>
                      <a:pt x="2079" y="3458"/>
                    </a:cubicBezTo>
                    <a:cubicBezTo>
                      <a:pt x="2226" y="3605"/>
                      <a:pt x="2520" y="3941"/>
                      <a:pt x="2835" y="4298"/>
                    </a:cubicBezTo>
                    <a:lnTo>
                      <a:pt x="3906" y="5537"/>
                    </a:lnTo>
                    <a:lnTo>
                      <a:pt x="3969" y="5411"/>
                    </a:lnTo>
                    <a:cubicBezTo>
                      <a:pt x="4053" y="5243"/>
                      <a:pt x="4137" y="5075"/>
                      <a:pt x="4242" y="4886"/>
                    </a:cubicBezTo>
                    <a:lnTo>
                      <a:pt x="4368" y="4634"/>
                    </a:lnTo>
                    <a:lnTo>
                      <a:pt x="4431" y="4529"/>
                    </a:lnTo>
                    <a:lnTo>
                      <a:pt x="4452" y="4466"/>
                    </a:lnTo>
                    <a:lnTo>
                      <a:pt x="4452" y="4487"/>
                    </a:lnTo>
                    <a:cubicBezTo>
                      <a:pt x="4537" y="4298"/>
                      <a:pt x="5125" y="3269"/>
                      <a:pt x="5230" y="3059"/>
                    </a:cubicBezTo>
                    <a:lnTo>
                      <a:pt x="5230" y="3059"/>
                    </a:lnTo>
                    <a:lnTo>
                      <a:pt x="5209" y="3080"/>
                    </a:lnTo>
                    <a:cubicBezTo>
                      <a:pt x="5251" y="2975"/>
                      <a:pt x="5314" y="2891"/>
                      <a:pt x="5377" y="2786"/>
                    </a:cubicBezTo>
                    <a:cubicBezTo>
                      <a:pt x="5356" y="2786"/>
                      <a:pt x="5419" y="2639"/>
                      <a:pt x="5461" y="2576"/>
                    </a:cubicBezTo>
                    <a:cubicBezTo>
                      <a:pt x="5503" y="2471"/>
                      <a:pt x="5587" y="2261"/>
                      <a:pt x="5671" y="2114"/>
                    </a:cubicBezTo>
                    <a:cubicBezTo>
                      <a:pt x="5713" y="1988"/>
                      <a:pt x="5860" y="1757"/>
                      <a:pt x="5902" y="1673"/>
                    </a:cubicBezTo>
                    <a:cubicBezTo>
                      <a:pt x="6049" y="1400"/>
                      <a:pt x="6196" y="1148"/>
                      <a:pt x="6343" y="875"/>
                    </a:cubicBezTo>
                    <a:lnTo>
                      <a:pt x="6469" y="728"/>
                    </a:lnTo>
                    <a:lnTo>
                      <a:pt x="6469" y="686"/>
                    </a:lnTo>
                    <a:lnTo>
                      <a:pt x="6742" y="56"/>
                    </a:lnTo>
                    <a:cubicBezTo>
                      <a:pt x="6753" y="15"/>
                      <a:pt x="6706" y="0"/>
                      <a:pt x="66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1401075" y="3659425"/>
                <a:ext cx="143375" cy="153400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6136" extrusionOk="0">
                    <a:moveTo>
                      <a:pt x="4285" y="465"/>
                    </a:moveTo>
                    <a:lnTo>
                      <a:pt x="4285" y="507"/>
                    </a:lnTo>
                    <a:cubicBezTo>
                      <a:pt x="4254" y="549"/>
                      <a:pt x="4249" y="549"/>
                      <a:pt x="4241" y="549"/>
                    </a:cubicBezTo>
                    <a:cubicBezTo>
                      <a:pt x="4233" y="549"/>
                      <a:pt x="4222" y="549"/>
                      <a:pt x="4180" y="591"/>
                    </a:cubicBezTo>
                    <a:cubicBezTo>
                      <a:pt x="4162" y="591"/>
                      <a:pt x="4226" y="524"/>
                      <a:pt x="4285" y="465"/>
                    </a:cubicBezTo>
                    <a:close/>
                    <a:moveTo>
                      <a:pt x="2673" y="5457"/>
                    </a:moveTo>
                    <a:lnTo>
                      <a:pt x="2673" y="5457"/>
                    </a:lnTo>
                    <a:cubicBezTo>
                      <a:pt x="2678" y="5460"/>
                      <a:pt x="2683" y="5462"/>
                      <a:pt x="2689" y="5464"/>
                    </a:cubicBezTo>
                    <a:cubicBezTo>
                      <a:pt x="2684" y="5462"/>
                      <a:pt x="2679" y="5459"/>
                      <a:pt x="2673" y="5457"/>
                    </a:cubicBezTo>
                    <a:close/>
                    <a:moveTo>
                      <a:pt x="4824" y="1"/>
                    </a:moveTo>
                    <a:cubicBezTo>
                      <a:pt x="4715" y="1"/>
                      <a:pt x="4360" y="445"/>
                      <a:pt x="4329" y="445"/>
                    </a:cubicBezTo>
                    <a:cubicBezTo>
                      <a:pt x="4328" y="445"/>
                      <a:pt x="4328" y="445"/>
                      <a:pt x="4327" y="444"/>
                    </a:cubicBezTo>
                    <a:cubicBezTo>
                      <a:pt x="4369" y="402"/>
                      <a:pt x="4390" y="381"/>
                      <a:pt x="4411" y="360"/>
                    </a:cubicBezTo>
                    <a:lnTo>
                      <a:pt x="4411" y="360"/>
                    </a:lnTo>
                    <a:cubicBezTo>
                      <a:pt x="4370" y="401"/>
                      <a:pt x="4329" y="422"/>
                      <a:pt x="4287" y="463"/>
                    </a:cubicBezTo>
                    <a:lnTo>
                      <a:pt x="4287" y="463"/>
                    </a:lnTo>
                    <a:cubicBezTo>
                      <a:pt x="4294" y="457"/>
                      <a:pt x="4300" y="450"/>
                      <a:pt x="4306" y="444"/>
                    </a:cubicBezTo>
                    <a:lnTo>
                      <a:pt x="4306" y="444"/>
                    </a:lnTo>
                    <a:cubicBezTo>
                      <a:pt x="4243" y="486"/>
                      <a:pt x="4180" y="549"/>
                      <a:pt x="4159" y="591"/>
                    </a:cubicBezTo>
                    <a:cubicBezTo>
                      <a:pt x="4141" y="604"/>
                      <a:pt x="4133" y="607"/>
                      <a:pt x="4129" y="607"/>
                    </a:cubicBezTo>
                    <a:cubicBezTo>
                      <a:pt x="4125" y="607"/>
                      <a:pt x="4126" y="603"/>
                      <a:pt x="4123" y="603"/>
                    </a:cubicBezTo>
                    <a:cubicBezTo>
                      <a:pt x="4118" y="603"/>
                      <a:pt x="4108" y="609"/>
                      <a:pt x="4075" y="633"/>
                    </a:cubicBezTo>
                    <a:cubicBezTo>
                      <a:pt x="4033" y="696"/>
                      <a:pt x="3970" y="759"/>
                      <a:pt x="3907" y="801"/>
                    </a:cubicBezTo>
                    <a:cubicBezTo>
                      <a:pt x="3760" y="927"/>
                      <a:pt x="3718" y="1032"/>
                      <a:pt x="3592" y="1158"/>
                    </a:cubicBezTo>
                    <a:lnTo>
                      <a:pt x="3592" y="1137"/>
                    </a:lnTo>
                    <a:cubicBezTo>
                      <a:pt x="3529" y="1179"/>
                      <a:pt x="3466" y="1263"/>
                      <a:pt x="3382" y="1347"/>
                    </a:cubicBezTo>
                    <a:cubicBezTo>
                      <a:pt x="3393" y="1337"/>
                      <a:pt x="3403" y="1326"/>
                      <a:pt x="3406" y="1326"/>
                    </a:cubicBezTo>
                    <a:cubicBezTo>
                      <a:pt x="3408" y="1326"/>
                      <a:pt x="3403" y="1337"/>
                      <a:pt x="3382" y="1368"/>
                    </a:cubicBezTo>
                    <a:cubicBezTo>
                      <a:pt x="3277" y="1452"/>
                      <a:pt x="3214" y="1515"/>
                      <a:pt x="3151" y="1578"/>
                    </a:cubicBezTo>
                    <a:lnTo>
                      <a:pt x="3088" y="1641"/>
                    </a:lnTo>
                    <a:cubicBezTo>
                      <a:pt x="2773" y="1977"/>
                      <a:pt x="1513" y="3258"/>
                      <a:pt x="1198" y="3594"/>
                    </a:cubicBezTo>
                    <a:lnTo>
                      <a:pt x="1198" y="3573"/>
                    </a:lnTo>
                    <a:lnTo>
                      <a:pt x="1" y="4855"/>
                    </a:lnTo>
                    <a:lnTo>
                      <a:pt x="1555" y="5191"/>
                    </a:lnTo>
                    <a:cubicBezTo>
                      <a:pt x="1828" y="5254"/>
                      <a:pt x="2101" y="5317"/>
                      <a:pt x="2311" y="5359"/>
                    </a:cubicBezTo>
                    <a:cubicBezTo>
                      <a:pt x="2411" y="5399"/>
                      <a:pt x="2568" y="5419"/>
                      <a:pt x="2673" y="5457"/>
                    </a:cubicBezTo>
                    <a:lnTo>
                      <a:pt x="2673" y="5457"/>
                    </a:lnTo>
                    <a:cubicBezTo>
                      <a:pt x="2644" y="5445"/>
                      <a:pt x="2644" y="5434"/>
                      <a:pt x="2659" y="5434"/>
                    </a:cubicBezTo>
                    <a:cubicBezTo>
                      <a:pt x="2666" y="5434"/>
                      <a:pt x="2677" y="5436"/>
                      <a:pt x="2689" y="5443"/>
                    </a:cubicBezTo>
                    <a:cubicBezTo>
                      <a:pt x="2824" y="5476"/>
                      <a:pt x="2854" y="5483"/>
                      <a:pt x="2865" y="5483"/>
                    </a:cubicBezTo>
                    <a:cubicBezTo>
                      <a:pt x="2872" y="5483"/>
                      <a:pt x="2870" y="5480"/>
                      <a:pt x="2885" y="5480"/>
                    </a:cubicBezTo>
                    <a:cubicBezTo>
                      <a:pt x="2904" y="5480"/>
                      <a:pt x="2948" y="5485"/>
                      <a:pt x="3067" y="5506"/>
                    </a:cubicBezTo>
                    <a:cubicBezTo>
                      <a:pt x="3256" y="5548"/>
                      <a:pt x="3697" y="5632"/>
                      <a:pt x="4159" y="5737"/>
                    </a:cubicBezTo>
                    <a:lnTo>
                      <a:pt x="5734" y="6136"/>
                    </a:lnTo>
                    <a:cubicBezTo>
                      <a:pt x="5734" y="6073"/>
                      <a:pt x="5734" y="6031"/>
                      <a:pt x="5734" y="5989"/>
                    </a:cubicBezTo>
                    <a:cubicBezTo>
                      <a:pt x="5692" y="5800"/>
                      <a:pt x="5671" y="5611"/>
                      <a:pt x="5629" y="5422"/>
                    </a:cubicBezTo>
                    <a:cubicBezTo>
                      <a:pt x="5629" y="5317"/>
                      <a:pt x="5608" y="5233"/>
                      <a:pt x="5608" y="5128"/>
                    </a:cubicBezTo>
                    <a:lnTo>
                      <a:pt x="5587" y="5023"/>
                    </a:lnTo>
                    <a:lnTo>
                      <a:pt x="5566" y="4960"/>
                    </a:lnTo>
                    <a:cubicBezTo>
                      <a:pt x="5545" y="4771"/>
                      <a:pt x="5398" y="3594"/>
                      <a:pt x="5377" y="3363"/>
                    </a:cubicBezTo>
                    <a:lnTo>
                      <a:pt x="5377" y="3405"/>
                    </a:lnTo>
                    <a:cubicBezTo>
                      <a:pt x="5356" y="3279"/>
                      <a:pt x="5335" y="3174"/>
                      <a:pt x="5335" y="3048"/>
                    </a:cubicBezTo>
                    <a:cubicBezTo>
                      <a:pt x="5334" y="3050"/>
                      <a:pt x="5333" y="3050"/>
                      <a:pt x="5331" y="3050"/>
                    </a:cubicBezTo>
                    <a:cubicBezTo>
                      <a:pt x="5310" y="3050"/>
                      <a:pt x="5272" y="2898"/>
                      <a:pt x="5272" y="2838"/>
                    </a:cubicBezTo>
                    <a:cubicBezTo>
                      <a:pt x="5251" y="2733"/>
                      <a:pt x="5188" y="2502"/>
                      <a:pt x="5167" y="2334"/>
                    </a:cubicBezTo>
                    <a:lnTo>
                      <a:pt x="5188" y="2334"/>
                    </a:lnTo>
                    <a:cubicBezTo>
                      <a:pt x="5146" y="2187"/>
                      <a:pt x="5125" y="1935"/>
                      <a:pt x="5104" y="1830"/>
                    </a:cubicBezTo>
                    <a:cubicBezTo>
                      <a:pt x="5083" y="1599"/>
                      <a:pt x="5062" y="1242"/>
                      <a:pt x="4999" y="927"/>
                    </a:cubicBezTo>
                    <a:lnTo>
                      <a:pt x="5020" y="717"/>
                    </a:lnTo>
                    <a:lnTo>
                      <a:pt x="5020" y="696"/>
                    </a:lnTo>
                    <a:lnTo>
                      <a:pt x="4852" y="24"/>
                    </a:lnTo>
                    <a:cubicBezTo>
                      <a:pt x="4848" y="8"/>
                      <a:pt x="4838" y="1"/>
                      <a:pt x="48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1033550" y="3952450"/>
                <a:ext cx="146525" cy="149150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5966" extrusionOk="0">
                    <a:moveTo>
                      <a:pt x="4173" y="0"/>
                    </a:moveTo>
                    <a:cubicBezTo>
                      <a:pt x="4092" y="0"/>
                      <a:pt x="3899" y="295"/>
                      <a:pt x="3800" y="434"/>
                    </a:cubicBezTo>
                    <a:lnTo>
                      <a:pt x="3800" y="434"/>
                    </a:lnTo>
                    <a:cubicBezTo>
                      <a:pt x="3807" y="430"/>
                      <a:pt x="3814" y="425"/>
                      <a:pt x="3823" y="421"/>
                    </a:cubicBezTo>
                    <a:lnTo>
                      <a:pt x="3823" y="421"/>
                    </a:lnTo>
                    <a:cubicBezTo>
                      <a:pt x="3813" y="426"/>
                      <a:pt x="3804" y="433"/>
                      <a:pt x="3794" y="441"/>
                    </a:cubicBezTo>
                    <a:lnTo>
                      <a:pt x="3794" y="441"/>
                    </a:lnTo>
                    <a:cubicBezTo>
                      <a:pt x="3769" y="477"/>
                      <a:pt x="3750" y="501"/>
                      <a:pt x="3742" y="505"/>
                    </a:cubicBezTo>
                    <a:lnTo>
                      <a:pt x="3742" y="505"/>
                    </a:lnTo>
                    <a:cubicBezTo>
                      <a:pt x="3757" y="482"/>
                      <a:pt x="3775" y="459"/>
                      <a:pt x="3794" y="441"/>
                    </a:cubicBezTo>
                    <a:lnTo>
                      <a:pt x="3794" y="441"/>
                    </a:lnTo>
                    <a:cubicBezTo>
                      <a:pt x="3796" y="439"/>
                      <a:pt x="3798" y="437"/>
                      <a:pt x="3800" y="434"/>
                    </a:cubicBezTo>
                    <a:lnTo>
                      <a:pt x="3800" y="434"/>
                    </a:lnTo>
                    <a:cubicBezTo>
                      <a:pt x="3772" y="452"/>
                      <a:pt x="3756" y="472"/>
                      <a:pt x="3739" y="505"/>
                    </a:cubicBezTo>
                    <a:cubicBezTo>
                      <a:pt x="3739" y="506"/>
                      <a:pt x="3740" y="506"/>
                      <a:pt x="3740" y="506"/>
                    </a:cubicBezTo>
                    <a:cubicBezTo>
                      <a:pt x="3741" y="506"/>
                      <a:pt x="3741" y="505"/>
                      <a:pt x="3742" y="505"/>
                    </a:cubicBezTo>
                    <a:lnTo>
                      <a:pt x="3742" y="505"/>
                    </a:lnTo>
                    <a:cubicBezTo>
                      <a:pt x="3733" y="520"/>
                      <a:pt x="3724" y="534"/>
                      <a:pt x="3718" y="547"/>
                    </a:cubicBezTo>
                    <a:lnTo>
                      <a:pt x="3718" y="568"/>
                    </a:lnTo>
                    <a:cubicBezTo>
                      <a:pt x="3676" y="621"/>
                      <a:pt x="3665" y="621"/>
                      <a:pt x="3658" y="621"/>
                    </a:cubicBezTo>
                    <a:cubicBezTo>
                      <a:pt x="3650" y="621"/>
                      <a:pt x="3644" y="621"/>
                      <a:pt x="3613" y="673"/>
                    </a:cubicBezTo>
                    <a:cubicBezTo>
                      <a:pt x="3592" y="673"/>
                      <a:pt x="3655" y="589"/>
                      <a:pt x="3718" y="505"/>
                    </a:cubicBezTo>
                    <a:lnTo>
                      <a:pt x="3718" y="505"/>
                    </a:lnTo>
                    <a:cubicBezTo>
                      <a:pt x="3655" y="568"/>
                      <a:pt x="3592" y="631"/>
                      <a:pt x="3592" y="673"/>
                    </a:cubicBezTo>
                    <a:cubicBezTo>
                      <a:pt x="3572" y="693"/>
                      <a:pt x="3565" y="698"/>
                      <a:pt x="3562" y="698"/>
                    </a:cubicBezTo>
                    <a:cubicBezTo>
                      <a:pt x="3557" y="698"/>
                      <a:pt x="3559" y="690"/>
                      <a:pt x="3552" y="690"/>
                    </a:cubicBezTo>
                    <a:cubicBezTo>
                      <a:pt x="3546" y="690"/>
                      <a:pt x="3534" y="696"/>
                      <a:pt x="3508" y="715"/>
                    </a:cubicBezTo>
                    <a:cubicBezTo>
                      <a:pt x="3466" y="799"/>
                      <a:pt x="3424" y="862"/>
                      <a:pt x="3382" y="925"/>
                    </a:cubicBezTo>
                    <a:cubicBezTo>
                      <a:pt x="3235" y="1072"/>
                      <a:pt x="3214" y="1177"/>
                      <a:pt x="3088" y="1303"/>
                    </a:cubicBezTo>
                    <a:lnTo>
                      <a:pt x="3088" y="1282"/>
                    </a:lnTo>
                    <a:cubicBezTo>
                      <a:pt x="3046" y="1324"/>
                      <a:pt x="2983" y="1429"/>
                      <a:pt x="2899" y="1513"/>
                    </a:cubicBezTo>
                    <a:cubicBezTo>
                      <a:pt x="2909" y="1503"/>
                      <a:pt x="2925" y="1492"/>
                      <a:pt x="2930" y="1492"/>
                    </a:cubicBezTo>
                    <a:cubicBezTo>
                      <a:pt x="2936" y="1492"/>
                      <a:pt x="2930" y="1503"/>
                      <a:pt x="2899" y="1534"/>
                    </a:cubicBezTo>
                    <a:cubicBezTo>
                      <a:pt x="2815" y="1639"/>
                      <a:pt x="2773" y="1702"/>
                      <a:pt x="2710" y="1786"/>
                    </a:cubicBezTo>
                    <a:lnTo>
                      <a:pt x="2668" y="1849"/>
                    </a:lnTo>
                    <a:cubicBezTo>
                      <a:pt x="2374" y="2206"/>
                      <a:pt x="1303" y="3655"/>
                      <a:pt x="1030" y="4012"/>
                    </a:cubicBezTo>
                    <a:cubicBezTo>
                      <a:pt x="799" y="4369"/>
                      <a:pt x="421" y="4874"/>
                      <a:pt x="1" y="5441"/>
                    </a:cubicBezTo>
                    <a:lnTo>
                      <a:pt x="1576" y="5588"/>
                    </a:lnTo>
                    <a:cubicBezTo>
                      <a:pt x="1870" y="5609"/>
                      <a:pt x="2143" y="5630"/>
                      <a:pt x="2353" y="5630"/>
                    </a:cubicBezTo>
                    <a:cubicBezTo>
                      <a:pt x="2458" y="5672"/>
                      <a:pt x="2626" y="5672"/>
                      <a:pt x="2731" y="5693"/>
                    </a:cubicBezTo>
                    <a:cubicBezTo>
                      <a:pt x="2668" y="5672"/>
                      <a:pt x="2689" y="5672"/>
                      <a:pt x="2731" y="5672"/>
                    </a:cubicBezTo>
                    <a:cubicBezTo>
                      <a:pt x="2863" y="5687"/>
                      <a:pt x="2900" y="5691"/>
                      <a:pt x="2913" y="5691"/>
                    </a:cubicBezTo>
                    <a:cubicBezTo>
                      <a:pt x="2927" y="5691"/>
                      <a:pt x="2911" y="5686"/>
                      <a:pt x="2957" y="5686"/>
                    </a:cubicBezTo>
                    <a:cubicBezTo>
                      <a:pt x="2983" y="5686"/>
                      <a:pt x="3028" y="5688"/>
                      <a:pt x="3109" y="5693"/>
                    </a:cubicBezTo>
                    <a:cubicBezTo>
                      <a:pt x="3298" y="5693"/>
                      <a:pt x="3760" y="5756"/>
                      <a:pt x="4222" y="5798"/>
                    </a:cubicBezTo>
                    <a:lnTo>
                      <a:pt x="5860" y="5966"/>
                    </a:lnTo>
                    <a:cubicBezTo>
                      <a:pt x="5860" y="5924"/>
                      <a:pt x="5839" y="5882"/>
                      <a:pt x="5818" y="5840"/>
                    </a:cubicBezTo>
                    <a:cubicBezTo>
                      <a:pt x="5755" y="5672"/>
                      <a:pt x="5713" y="5483"/>
                      <a:pt x="5671" y="5294"/>
                    </a:cubicBezTo>
                    <a:cubicBezTo>
                      <a:pt x="5629" y="5189"/>
                      <a:pt x="5608" y="5105"/>
                      <a:pt x="5587" y="5000"/>
                    </a:cubicBezTo>
                    <a:cubicBezTo>
                      <a:pt x="5587" y="4979"/>
                      <a:pt x="5566" y="4937"/>
                      <a:pt x="5566" y="4895"/>
                    </a:cubicBezTo>
                    <a:lnTo>
                      <a:pt x="5545" y="4832"/>
                    </a:lnTo>
                    <a:lnTo>
                      <a:pt x="5545" y="4853"/>
                    </a:lnTo>
                    <a:cubicBezTo>
                      <a:pt x="5482" y="4643"/>
                      <a:pt x="5209" y="3508"/>
                      <a:pt x="5125" y="3277"/>
                    </a:cubicBezTo>
                    <a:lnTo>
                      <a:pt x="5125" y="3298"/>
                    </a:lnTo>
                    <a:cubicBezTo>
                      <a:pt x="5104" y="3193"/>
                      <a:pt x="5083" y="3088"/>
                      <a:pt x="5062" y="2962"/>
                    </a:cubicBezTo>
                    <a:cubicBezTo>
                      <a:pt x="5061" y="2964"/>
                      <a:pt x="5060" y="2964"/>
                      <a:pt x="5058" y="2964"/>
                    </a:cubicBezTo>
                    <a:cubicBezTo>
                      <a:pt x="5034" y="2964"/>
                      <a:pt x="4977" y="2812"/>
                      <a:pt x="4957" y="2752"/>
                    </a:cubicBezTo>
                    <a:cubicBezTo>
                      <a:pt x="4936" y="2668"/>
                      <a:pt x="4852" y="2437"/>
                      <a:pt x="4810" y="2269"/>
                    </a:cubicBezTo>
                    <a:lnTo>
                      <a:pt x="4831" y="2269"/>
                    </a:lnTo>
                    <a:cubicBezTo>
                      <a:pt x="4768" y="2143"/>
                      <a:pt x="4705" y="1891"/>
                      <a:pt x="4684" y="1786"/>
                    </a:cubicBezTo>
                    <a:cubicBezTo>
                      <a:pt x="4621" y="1555"/>
                      <a:pt x="4558" y="1198"/>
                      <a:pt x="4453" y="904"/>
                    </a:cubicBezTo>
                    <a:lnTo>
                      <a:pt x="4453" y="694"/>
                    </a:lnTo>
                    <a:lnTo>
                      <a:pt x="4453" y="673"/>
                    </a:lnTo>
                    <a:lnTo>
                      <a:pt x="4201" y="22"/>
                    </a:lnTo>
                    <a:cubicBezTo>
                      <a:pt x="4195" y="7"/>
                      <a:pt x="4185" y="0"/>
                      <a:pt x="4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860100" y="3805450"/>
                <a:ext cx="171900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5042" extrusionOk="0">
                    <a:moveTo>
                      <a:pt x="5406" y="2647"/>
                    </a:moveTo>
                    <a:cubicBezTo>
                      <a:pt x="5410" y="2654"/>
                      <a:pt x="5414" y="2661"/>
                      <a:pt x="5418" y="2668"/>
                    </a:cubicBezTo>
                    <a:lnTo>
                      <a:pt x="5418" y="2668"/>
                    </a:lnTo>
                    <a:cubicBezTo>
                      <a:pt x="5415" y="2662"/>
                      <a:pt x="5411" y="2655"/>
                      <a:pt x="5406" y="2647"/>
                    </a:cubicBezTo>
                    <a:close/>
                    <a:moveTo>
                      <a:pt x="743" y="4978"/>
                    </a:moveTo>
                    <a:cubicBezTo>
                      <a:pt x="827" y="4978"/>
                      <a:pt x="808" y="4987"/>
                      <a:pt x="824" y="4987"/>
                    </a:cubicBezTo>
                    <a:cubicBezTo>
                      <a:pt x="832" y="4987"/>
                      <a:pt x="848" y="4985"/>
                      <a:pt x="890" y="4978"/>
                    </a:cubicBezTo>
                    <a:lnTo>
                      <a:pt x="890" y="4978"/>
                    </a:lnTo>
                    <a:cubicBezTo>
                      <a:pt x="890" y="4996"/>
                      <a:pt x="816" y="4999"/>
                      <a:pt x="743" y="4999"/>
                    </a:cubicBezTo>
                    <a:lnTo>
                      <a:pt x="743" y="4999"/>
                    </a:lnTo>
                    <a:lnTo>
                      <a:pt x="743" y="4978"/>
                    </a:lnTo>
                    <a:close/>
                    <a:moveTo>
                      <a:pt x="3725" y="1"/>
                    </a:moveTo>
                    <a:lnTo>
                      <a:pt x="3641" y="106"/>
                    </a:lnTo>
                    <a:cubicBezTo>
                      <a:pt x="3536" y="253"/>
                      <a:pt x="3410" y="400"/>
                      <a:pt x="3284" y="568"/>
                    </a:cubicBezTo>
                    <a:lnTo>
                      <a:pt x="3116" y="799"/>
                    </a:lnTo>
                    <a:cubicBezTo>
                      <a:pt x="3095" y="820"/>
                      <a:pt x="3074" y="862"/>
                      <a:pt x="3053" y="883"/>
                    </a:cubicBezTo>
                    <a:lnTo>
                      <a:pt x="3011" y="946"/>
                    </a:lnTo>
                    <a:lnTo>
                      <a:pt x="3011" y="925"/>
                    </a:lnTo>
                    <a:cubicBezTo>
                      <a:pt x="2885" y="1093"/>
                      <a:pt x="2150" y="2017"/>
                      <a:pt x="2024" y="2206"/>
                    </a:cubicBezTo>
                    <a:lnTo>
                      <a:pt x="2045" y="2185"/>
                    </a:lnTo>
                    <a:lnTo>
                      <a:pt x="2045" y="2185"/>
                    </a:lnTo>
                    <a:cubicBezTo>
                      <a:pt x="1982" y="2269"/>
                      <a:pt x="1898" y="2353"/>
                      <a:pt x="1814" y="2437"/>
                    </a:cubicBezTo>
                    <a:cubicBezTo>
                      <a:pt x="1856" y="2437"/>
                      <a:pt x="1751" y="2584"/>
                      <a:pt x="1709" y="2647"/>
                    </a:cubicBezTo>
                    <a:cubicBezTo>
                      <a:pt x="1646" y="2731"/>
                      <a:pt x="1541" y="2941"/>
                      <a:pt x="1436" y="3067"/>
                    </a:cubicBezTo>
                    <a:lnTo>
                      <a:pt x="1436" y="3046"/>
                    </a:lnTo>
                    <a:cubicBezTo>
                      <a:pt x="1352" y="3172"/>
                      <a:pt x="1184" y="3382"/>
                      <a:pt x="1121" y="3466"/>
                    </a:cubicBezTo>
                    <a:cubicBezTo>
                      <a:pt x="974" y="3655"/>
                      <a:pt x="743" y="3907"/>
                      <a:pt x="554" y="4180"/>
                    </a:cubicBezTo>
                    <a:lnTo>
                      <a:pt x="407" y="4306"/>
                    </a:lnTo>
                    <a:lnTo>
                      <a:pt x="386" y="4327"/>
                    </a:lnTo>
                    <a:lnTo>
                      <a:pt x="29" y="4936"/>
                    </a:lnTo>
                    <a:cubicBezTo>
                      <a:pt x="0" y="4993"/>
                      <a:pt x="137" y="5007"/>
                      <a:pt x="295" y="5007"/>
                    </a:cubicBezTo>
                    <a:cubicBezTo>
                      <a:pt x="441" y="5007"/>
                      <a:pt x="605" y="4995"/>
                      <a:pt x="671" y="4995"/>
                    </a:cubicBezTo>
                    <a:cubicBezTo>
                      <a:pt x="690" y="4995"/>
                      <a:pt x="701" y="4996"/>
                      <a:pt x="701" y="4999"/>
                    </a:cubicBezTo>
                    <a:cubicBezTo>
                      <a:pt x="733" y="5010"/>
                      <a:pt x="764" y="5015"/>
                      <a:pt x="796" y="5015"/>
                    </a:cubicBezTo>
                    <a:cubicBezTo>
                      <a:pt x="827" y="5015"/>
                      <a:pt x="859" y="5010"/>
                      <a:pt x="890" y="4999"/>
                    </a:cubicBezTo>
                    <a:cubicBezTo>
                      <a:pt x="974" y="4999"/>
                      <a:pt x="890" y="5020"/>
                      <a:pt x="995" y="5041"/>
                    </a:cubicBezTo>
                    <a:cubicBezTo>
                      <a:pt x="1058" y="5020"/>
                      <a:pt x="1142" y="5020"/>
                      <a:pt x="1226" y="5020"/>
                    </a:cubicBezTo>
                    <a:cubicBezTo>
                      <a:pt x="1266" y="5024"/>
                      <a:pt x="1302" y="5026"/>
                      <a:pt x="1336" y="5026"/>
                    </a:cubicBezTo>
                    <a:cubicBezTo>
                      <a:pt x="1429" y="5026"/>
                      <a:pt x="1506" y="5014"/>
                      <a:pt x="1599" y="5014"/>
                    </a:cubicBezTo>
                    <a:cubicBezTo>
                      <a:pt x="1633" y="5014"/>
                      <a:pt x="1669" y="5016"/>
                      <a:pt x="1709" y="5020"/>
                    </a:cubicBezTo>
                    <a:lnTo>
                      <a:pt x="1982" y="5020"/>
                    </a:lnTo>
                    <a:cubicBezTo>
                      <a:pt x="1961" y="5020"/>
                      <a:pt x="1919" y="4999"/>
                      <a:pt x="1982" y="4999"/>
                    </a:cubicBezTo>
                    <a:lnTo>
                      <a:pt x="2297" y="4999"/>
                    </a:lnTo>
                    <a:lnTo>
                      <a:pt x="2402" y="4978"/>
                    </a:lnTo>
                    <a:cubicBezTo>
                      <a:pt x="2843" y="4978"/>
                      <a:pt x="4649" y="4957"/>
                      <a:pt x="5112" y="4957"/>
                    </a:cubicBezTo>
                    <a:lnTo>
                      <a:pt x="6876" y="4957"/>
                    </a:lnTo>
                    <a:lnTo>
                      <a:pt x="6036" y="3634"/>
                    </a:lnTo>
                    <a:cubicBezTo>
                      <a:pt x="5868" y="3382"/>
                      <a:pt x="5721" y="3151"/>
                      <a:pt x="5595" y="2983"/>
                    </a:cubicBezTo>
                    <a:cubicBezTo>
                      <a:pt x="5555" y="2885"/>
                      <a:pt x="5479" y="2768"/>
                      <a:pt x="5418" y="2668"/>
                    </a:cubicBezTo>
                    <a:lnTo>
                      <a:pt x="5418" y="2668"/>
                    </a:lnTo>
                    <a:cubicBezTo>
                      <a:pt x="5425" y="2681"/>
                      <a:pt x="5425" y="2687"/>
                      <a:pt x="5423" y="2687"/>
                    </a:cubicBezTo>
                    <a:cubicBezTo>
                      <a:pt x="5418" y="2687"/>
                      <a:pt x="5406" y="2670"/>
                      <a:pt x="5406" y="2647"/>
                    </a:cubicBezTo>
                    <a:lnTo>
                      <a:pt x="5406" y="2647"/>
                    </a:lnTo>
                    <a:cubicBezTo>
                      <a:pt x="5406" y="2647"/>
                      <a:pt x="5406" y="2647"/>
                      <a:pt x="5406" y="2647"/>
                    </a:cubicBezTo>
                    <a:cubicBezTo>
                      <a:pt x="5217" y="2353"/>
                      <a:pt x="5364" y="2626"/>
                      <a:pt x="5175" y="2332"/>
                    </a:cubicBezTo>
                    <a:cubicBezTo>
                      <a:pt x="5070" y="2164"/>
                      <a:pt x="4817" y="1786"/>
                      <a:pt x="4565" y="1387"/>
                    </a:cubicBezTo>
                    <a:lnTo>
                      <a:pt x="37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" name="Google Shape;103;p3"/>
          <p:cNvGrpSpPr/>
          <p:nvPr/>
        </p:nvGrpSpPr>
        <p:grpSpPr>
          <a:xfrm>
            <a:off x="-257645" y="-385975"/>
            <a:ext cx="3274195" cy="3168775"/>
            <a:chOff x="-257645" y="-385975"/>
            <a:chExt cx="3274195" cy="3168775"/>
          </a:xfrm>
        </p:grpSpPr>
        <p:sp>
          <p:nvSpPr>
            <p:cNvPr id="104" name="Google Shape;104;p3"/>
            <p:cNvSpPr/>
            <p:nvPr/>
          </p:nvSpPr>
          <p:spPr>
            <a:xfrm rot="10800000">
              <a:off x="-257645" y="-24603"/>
              <a:ext cx="3274195" cy="2807403"/>
            </a:xfrm>
            <a:custGeom>
              <a:avLst/>
              <a:gdLst/>
              <a:ahLst/>
              <a:cxnLst/>
              <a:rect l="l" t="t" r="r" b="b"/>
              <a:pathLst>
                <a:path w="155120" h="133005" extrusionOk="0">
                  <a:moveTo>
                    <a:pt x="143107" y="1"/>
                  </a:moveTo>
                  <a:cubicBezTo>
                    <a:pt x="139410" y="2458"/>
                    <a:pt x="136092" y="5461"/>
                    <a:pt x="133257" y="8905"/>
                  </a:cubicBezTo>
                  <a:cubicBezTo>
                    <a:pt x="126641" y="16991"/>
                    <a:pt x="122966" y="27030"/>
                    <a:pt x="119480" y="36901"/>
                  </a:cubicBezTo>
                  <a:cubicBezTo>
                    <a:pt x="116014" y="46772"/>
                    <a:pt x="112507" y="56852"/>
                    <a:pt x="106123" y="65148"/>
                  </a:cubicBezTo>
                  <a:cubicBezTo>
                    <a:pt x="100059" y="73006"/>
                    <a:pt x="90833" y="79103"/>
                    <a:pt x="80979" y="79103"/>
                  </a:cubicBezTo>
                  <a:cubicBezTo>
                    <a:pt x="80457" y="79103"/>
                    <a:pt x="79933" y="79086"/>
                    <a:pt x="79408" y="79051"/>
                  </a:cubicBezTo>
                  <a:cubicBezTo>
                    <a:pt x="58974" y="77686"/>
                    <a:pt x="45574" y="55130"/>
                    <a:pt x="26484" y="49166"/>
                  </a:cubicBezTo>
                  <a:cubicBezTo>
                    <a:pt x="24075" y="48409"/>
                    <a:pt x="21508" y="47988"/>
                    <a:pt x="18969" y="47988"/>
                  </a:cubicBezTo>
                  <a:cubicBezTo>
                    <a:pt x="15022" y="47988"/>
                    <a:pt x="11142" y="49007"/>
                    <a:pt x="8023" y="51371"/>
                  </a:cubicBezTo>
                  <a:cubicBezTo>
                    <a:pt x="841" y="56831"/>
                    <a:pt x="1" y="67920"/>
                    <a:pt x="4054" y="75964"/>
                  </a:cubicBezTo>
                  <a:cubicBezTo>
                    <a:pt x="8128" y="83987"/>
                    <a:pt x="15878" y="89510"/>
                    <a:pt x="23796" y="93815"/>
                  </a:cubicBezTo>
                  <a:cubicBezTo>
                    <a:pt x="29865" y="97113"/>
                    <a:pt x="36208" y="99906"/>
                    <a:pt x="42760" y="102174"/>
                  </a:cubicBezTo>
                  <a:cubicBezTo>
                    <a:pt x="50993" y="105030"/>
                    <a:pt x="59919" y="107257"/>
                    <a:pt x="66093" y="113410"/>
                  </a:cubicBezTo>
                  <a:cubicBezTo>
                    <a:pt x="73906" y="121202"/>
                    <a:pt x="72310" y="127313"/>
                    <a:pt x="68025" y="133005"/>
                  </a:cubicBezTo>
                  <a:lnTo>
                    <a:pt x="155120" y="133005"/>
                  </a:lnTo>
                  <a:lnTo>
                    <a:pt x="155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407663" y="-385975"/>
              <a:ext cx="1367250" cy="1245175"/>
            </a:xfrm>
            <a:custGeom>
              <a:avLst/>
              <a:gdLst/>
              <a:ahLst/>
              <a:cxnLst/>
              <a:rect l="l" t="t" r="r" b="b"/>
              <a:pathLst>
                <a:path w="54690" h="49807" extrusionOk="0">
                  <a:moveTo>
                    <a:pt x="27335" y="1"/>
                  </a:moveTo>
                  <a:cubicBezTo>
                    <a:pt x="20961" y="1"/>
                    <a:pt x="14587" y="2432"/>
                    <a:pt x="9725" y="7294"/>
                  </a:cubicBezTo>
                  <a:cubicBezTo>
                    <a:pt x="1" y="17018"/>
                    <a:pt x="1" y="32790"/>
                    <a:pt x="9725" y="42514"/>
                  </a:cubicBezTo>
                  <a:cubicBezTo>
                    <a:pt x="14587" y="47376"/>
                    <a:pt x="20961" y="49807"/>
                    <a:pt x="27335" y="49807"/>
                  </a:cubicBezTo>
                  <a:cubicBezTo>
                    <a:pt x="33709" y="49807"/>
                    <a:pt x="40083" y="47376"/>
                    <a:pt x="44945" y="42514"/>
                  </a:cubicBezTo>
                  <a:cubicBezTo>
                    <a:pt x="54689" y="32790"/>
                    <a:pt x="54689" y="17018"/>
                    <a:pt x="44945" y="7294"/>
                  </a:cubicBezTo>
                  <a:cubicBezTo>
                    <a:pt x="40083" y="2432"/>
                    <a:pt x="33709" y="1"/>
                    <a:pt x="2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3"/>
            <p:cNvGrpSpPr/>
            <p:nvPr/>
          </p:nvGrpSpPr>
          <p:grpSpPr>
            <a:xfrm>
              <a:off x="146700" y="1007800"/>
              <a:ext cx="758725" cy="946150"/>
              <a:chOff x="2463250" y="3427425"/>
              <a:chExt cx="758725" cy="946150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2611300" y="4066925"/>
                <a:ext cx="10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43" h="85" extrusionOk="0">
                    <a:moveTo>
                      <a:pt x="43" y="1"/>
                    </a:moveTo>
                    <a:lnTo>
                      <a:pt x="43" y="1"/>
                    </a:lnTo>
                    <a:cubicBezTo>
                      <a:pt x="22" y="43"/>
                      <a:pt x="1" y="64"/>
                      <a:pt x="1" y="85"/>
                    </a:cubicBezTo>
                    <a:cubicBezTo>
                      <a:pt x="43" y="64"/>
                      <a:pt x="43" y="43"/>
                      <a:pt x="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2612350" y="406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564575" y="3916250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2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561950" y="3915200"/>
                <a:ext cx="514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6364" extrusionOk="0">
                    <a:moveTo>
                      <a:pt x="148" y="0"/>
                    </a:moveTo>
                    <a:cubicBezTo>
                      <a:pt x="130" y="18"/>
                      <a:pt x="127" y="36"/>
                      <a:pt x="127" y="55"/>
                    </a:cubicBezTo>
                    <a:lnTo>
                      <a:pt x="127" y="55"/>
                    </a:lnTo>
                    <a:cubicBezTo>
                      <a:pt x="137" y="29"/>
                      <a:pt x="162" y="0"/>
                      <a:pt x="148" y="0"/>
                    </a:cubicBezTo>
                    <a:close/>
                    <a:moveTo>
                      <a:pt x="1744" y="546"/>
                    </a:moveTo>
                    <a:cubicBezTo>
                      <a:pt x="1741" y="546"/>
                      <a:pt x="1739" y="547"/>
                      <a:pt x="1738" y="549"/>
                    </a:cubicBezTo>
                    <a:lnTo>
                      <a:pt x="1738" y="549"/>
                    </a:lnTo>
                    <a:cubicBezTo>
                      <a:pt x="1740" y="548"/>
                      <a:pt x="1742" y="547"/>
                      <a:pt x="1744" y="546"/>
                    </a:cubicBezTo>
                    <a:close/>
                    <a:moveTo>
                      <a:pt x="26" y="578"/>
                    </a:moveTo>
                    <a:cubicBezTo>
                      <a:pt x="23" y="581"/>
                      <a:pt x="22" y="584"/>
                      <a:pt x="22" y="588"/>
                    </a:cubicBezTo>
                    <a:cubicBezTo>
                      <a:pt x="23" y="585"/>
                      <a:pt x="25" y="582"/>
                      <a:pt x="26" y="578"/>
                    </a:cubicBezTo>
                    <a:close/>
                    <a:moveTo>
                      <a:pt x="1702" y="1951"/>
                    </a:moveTo>
                    <a:cubicBezTo>
                      <a:pt x="1702" y="1952"/>
                      <a:pt x="1702" y="1952"/>
                      <a:pt x="1702" y="1953"/>
                    </a:cubicBezTo>
                    <a:cubicBezTo>
                      <a:pt x="1705" y="1953"/>
                      <a:pt x="1705" y="1952"/>
                      <a:pt x="1702" y="1951"/>
                    </a:cubicBezTo>
                    <a:close/>
                    <a:moveTo>
                      <a:pt x="1954" y="6028"/>
                    </a:moveTo>
                    <a:lnTo>
                      <a:pt x="1954" y="6043"/>
                    </a:lnTo>
                    <a:lnTo>
                      <a:pt x="1954" y="6043"/>
                    </a:lnTo>
                    <a:cubicBezTo>
                      <a:pt x="1949" y="6033"/>
                      <a:pt x="1943" y="6028"/>
                      <a:pt x="1954" y="6028"/>
                    </a:cubicBezTo>
                    <a:close/>
                    <a:moveTo>
                      <a:pt x="106" y="42"/>
                    </a:moveTo>
                    <a:cubicBezTo>
                      <a:pt x="106" y="84"/>
                      <a:pt x="64" y="126"/>
                      <a:pt x="106" y="126"/>
                    </a:cubicBezTo>
                    <a:cubicBezTo>
                      <a:pt x="95" y="147"/>
                      <a:pt x="80" y="147"/>
                      <a:pt x="64" y="147"/>
                    </a:cubicBezTo>
                    <a:cubicBezTo>
                      <a:pt x="48" y="147"/>
                      <a:pt x="32" y="147"/>
                      <a:pt x="22" y="168"/>
                    </a:cubicBezTo>
                    <a:cubicBezTo>
                      <a:pt x="1" y="189"/>
                      <a:pt x="85" y="231"/>
                      <a:pt x="43" y="273"/>
                    </a:cubicBezTo>
                    <a:cubicBezTo>
                      <a:pt x="1" y="357"/>
                      <a:pt x="106" y="399"/>
                      <a:pt x="43" y="462"/>
                    </a:cubicBezTo>
                    <a:cubicBezTo>
                      <a:pt x="23" y="481"/>
                      <a:pt x="40" y="537"/>
                      <a:pt x="26" y="578"/>
                    </a:cubicBezTo>
                    <a:lnTo>
                      <a:pt x="26" y="578"/>
                    </a:lnTo>
                    <a:cubicBezTo>
                      <a:pt x="30" y="574"/>
                      <a:pt x="36" y="572"/>
                      <a:pt x="43" y="572"/>
                    </a:cubicBezTo>
                    <a:cubicBezTo>
                      <a:pt x="53" y="572"/>
                      <a:pt x="64" y="578"/>
                      <a:pt x="64" y="588"/>
                    </a:cubicBezTo>
                    <a:cubicBezTo>
                      <a:pt x="64" y="609"/>
                      <a:pt x="64" y="672"/>
                      <a:pt x="43" y="714"/>
                    </a:cubicBezTo>
                    <a:lnTo>
                      <a:pt x="64" y="756"/>
                    </a:lnTo>
                    <a:cubicBezTo>
                      <a:pt x="64" y="945"/>
                      <a:pt x="64" y="1680"/>
                      <a:pt x="106" y="1869"/>
                    </a:cubicBezTo>
                    <a:cubicBezTo>
                      <a:pt x="106" y="2163"/>
                      <a:pt x="106" y="2751"/>
                      <a:pt x="169" y="3045"/>
                    </a:cubicBezTo>
                    <a:cubicBezTo>
                      <a:pt x="127" y="3087"/>
                      <a:pt x="127" y="3150"/>
                      <a:pt x="127" y="3192"/>
                    </a:cubicBezTo>
                    <a:cubicBezTo>
                      <a:pt x="137" y="3182"/>
                      <a:pt x="148" y="3177"/>
                      <a:pt x="156" y="3177"/>
                    </a:cubicBezTo>
                    <a:cubicBezTo>
                      <a:pt x="164" y="3177"/>
                      <a:pt x="169" y="3182"/>
                      <a:pt x="169" y="3192"/>
                    </a:cubicBezTo>
                    <a:cubicBezTo>
                      <a:pt x="169" y="3266"/>
                      <a:pt x="174" y="3266"/>
                      <a:pt x="182" y="3266"/>
                    </a:cubicBezTo>
                    <a:cubicBezTo>
                      <a:pt x="190" y="3266"/>
                      <a:pt x="200" y="3266"/>
                      <a:pt x="211" y="3339"/>
                    </a:cubicBezTo>
                    <a:cubicBezTo>
                      <a:pt x="253" y="3675"/>
                      <a:pt x="253" y="3990"/>
                      <a:pt x="211" y="4326"/>
                    </a:cubicBezTo>
                    <a:cubicBezTo>
                      <a:pt x="274" y="4389"/>
                      <a:pt x="232" y="4494"/>
                      <a:pt x="274" y="4578"/>
                    </a:cubicBezTo>
                    <a:cubicBezTo>
                      <a:pt x="274" y="4683"/>
                      <a:pt x="274" y="4788"/>
                      <a:pt x="274" y="4914"/>
                    </a:cubicBezTo>
                    <a:cubicBezTo>
                      <a:pt x="274" y="5019"/>
                      <a:pt x="274" y="5124"/>
                      <a:pt x="295" y="5250"/>
                    </a:cubicBezTo>
                    <a:lnTo>
                      <a:pt x="295" y="5229"/>
                    </a:lnTo>
                    <a:lnTo>
                      <a:pt x="295" y="5229"/>
                    </a:lnTo>
                    <a:cubicBezTo>
                      <a:pt x="337" y="5313"/>
                      <a:pt x="274" y="5313"/>
                      <a:pt x="253" y="5376"/>
                    </a:cubicBezTo>
                    <a:cubicBezTo>
                      <a:pt x="316" y="5376"/>
                      <a:pt x="358" y="5439"/>
                      <a:pt x="379" y="5460"/>
                    </a:cubicBezTo>
                    <a:lnTo>
                      <a:pt x="358" y="5460"/>
                    </a:lnTo>
                    <a:cubicBezTo>
                      <a:pt x="400" y="5523"/>
                      <a:pt x="442" y="5607"/>
                      <a:pt x="463" y="5670"/>
                    </a:cubicBezTo>
                    <a:lnTo>
                      <a:pt x="421" y="5670"/>
                    </a:lnTo>
                    <a:cubicBezTo>
                      <a:pt x="463" y="5712"/>
                      <a:pt x="463" y="5838"/>
                      <a:pt x="463" y="5880"/>
                    </a:cubicBezTo>
                    <a:cubicBezTo>
                      <a:pt x="442" y="6006"/>
                      <a:pt x="442" y="6133"/>
                      <a:pt x="463" y="6259"/>
                    </a:cubicBezTo>
                    <a:lnTo>
                      <a:pt x="379" y="6364"/>
                    </a:lnTo>
                    <a:cubicBezTo>
                      <a:pt x="379" y="6364"/>
                      <a:pt x="1681" y="6301"/>
                      <a:pt x="1933" y="6112"/>
                    </a:cubicBezTo>
                    <a:lnTo>
                      <a:pt x="1954" y="6112"/>
                    </a:lnTo>
                    <a:lnTo>
                      <a:pt x="1954" y="6091"/>
                    </a:lnTo>
                    <a:cubicBezTo>
                      <a:pt x="1960" y="6079"/>
                      <a:pt x="1961" y="6069"/>
                      <a:pt x="1960" y="6061"/>
                    </a:cubicBezTo>
                    <a:lnTo>
                      <a:pt x="1960" y="6061"/>
                    </a:lnTo>
                    <a:cubicBezTo>
                      <a:pt x="1961" y="6060"/>
                      <a:pt x="1963" y="6060"/>
                      <a:pt x="1966" y="6060"/>
                    </a:cubicBezTo>
                    <a:cubicBezTo>
                      <a:pt x="1980" y="6060"/>
                      <a:pt x="2003" y="6070"/>
                      <a:pt x="2017" y="6070"/>
                    </a:cubicBezTo>
                    <a:cubicBezTo>
                      <a:pt x="2017" y="6070"/>
                      <a:pt x="2017" y="6049"/>
                      <a:pt x="2038" y="6028"/>
                    </a:cubicBezTo>
                    <a:cubicBezTo>
                      <a:pt x="2017" y="6028"/>
                      <a:pt x="2017" y="6028"/>
                      <a:pt x="2017" y="6049"/>
                    </a:cubicBezTo>
                    <a:cubicBezTo>
                      <a:pt x="2014" y="6051"/>
                      <a:pt x="2011" y="6053"/>
                      <a:pt x="2007" y="6053"/>
                    </a:cubicBezTo>
                    <a:cubicBezTo>
                      <a:pt x="1985" y="6053"/>
                      <a:pt x="1957" y="6004"/>
                      <a:pt x="1975" y="5985"/>
                    </a:cubicBezTo>
                    <a:cubicBezTo>
                      <a:pt x="1996" y="5964"/>
                      <a:pt x="2038" y="5985"/>
                      <a:pt x="2038" y="5922"/>
                    </a:cubicBezTo>
                    <a:cubicBezTo>
                      <a:pt x="2059" y="5691"/>
                      <a:pt x="2059" y="5460"/>
                      <a:pt x="2038" y="5208"/>
                    </a:cubicBezTo>
                    <a:lnTo>
                      <a:pt x="2059" y="5208"/>
                    </a:lnTo>
                    <a:cubicBezTo>
                      <a:pt x="2038" y="5145"/>
                      <a:pt x="2017" y="5082"/>
                      <a:pt x="1996" y="5019"/>
                    </a:cubicBezTo>
                    <a:cubicBezTo>
                      <a:pt x="2017" y="4998"/>
                      <a:pt x="2038" y="4998"/>
                      <a:pt x="2059" y="4977"/>
                    </a:cubicBezTo>
                    <a:lnTo>
                      <a:pt x="2059" y="4977"/>
                    </a:lnTo>
                    <a:cubicBezTo>
                      <a:pt x="2058" y="4978"/>
                      <a:pt x="2058" y="4978"/>
                      <a:pt x="2057" y="4978"/>
                    </a:cubicBezTo>
                    <a:cubicBezTo>
                      <a:pt x="2036" y="4978"/>
                      <a:pt x="1997" y="4641"/>
                      <a:pt x="2017" y="4620"/>
                    </a:cubicBezTo>
                    <a:lnTo>
                      <a:pt x="1954" y="4620"/>
                    </a:lnTo>
                    <a:cubicBezTo>
                      <a:pt x="1954" y="4536"/>
                      <a:pt x="2017" y="4578"/>
                      <a:pt x="1996" y="4515"/>
                    </a:cubicBezTo>
                    <a:cubicBezTo>
                      <a:pt x="1912" y="4494"/>
                      <a:pt x="1996" y="4410"/>
                      <a:pt x="1954" y="4389"/>
                    </a:cubicBezTo>
                    <a:cubicBezTo>
                      <a:pt x="1954" y="4389"/>
                      <a:pt x="1954" y="4347"/>
                      <a:pt x="1996" y="4347"/>
                    </a:cubicBezTo>
                    <a:cubicBezTo>
                      <a:pt x="1954" y="4347"/>
                      <a:pt x="1975" y="4326"/>
                      <a:pt x="1975" y="4305"/>
                    </a:cubicBezTo>
                    <a:cubicBezTo>
                      <a:pt x="1969" y="4299"/>
                      <a:pt x="1964" y="4297"/>
                      <a:pt x="1961" y="4297"/>
                    </a:cubicBezTo>
                    <a:cubicBezTo>
                      <a:pt x="1952" y="4297"/>
                      <a:pt x="1948" y="4312"/>
                      <a:pt x="1933" y="4326"/>
                    </a:cubicBezTo>
                    <a:lnTo>
                      <a:pt x="1912" y="4263"/>
                    </a:lnTo>
                    <a:cubicBezTo>
                      <a:pt x="1922" y="4253"/>
                      <a:pt x="1938" y="4248"/>
                      <a:pt x="1951" y="4248"/>
                    </a:cubicBezTo>
                    <a:cubicBezTo>
                      <a:pt x="1964" y="4248"/>
                      <a:pt x="1975" y="4253"/>
                      <a:pt x="1975" y="4263"/>
                    </a:cubicBezTo>
                    <a:cubicBezTo>
                      <a:pt x="1996" y="3990"/>
                      <a:pt x="1996" y="3696"/>
                      <a:pt x="1975" y="3423"/>
                    </a:cubicBezTo>
                    <a:cubicBezTo>
                      <a:pt x="1933" y="3444"/>
                      <a:pt x="1975" y="3465"/>
                      <a:pt x="1912" y="3486"/>
                    </a:cubicBezTo>
                    <a:cubicBezTo>
                      <a:pt x="1870" y="3465"/>
                      <a:pt x="1912" y="3444"/>
                      <a:pt x="1870" y="3423"/>
                    </a:cubicBezTo>
                    <a:cubicBezTo>
                      <a:pt x="1954" y="3402"/>
                      <a:pt x="1891" y="3339"/>
                      <a:pt x="1996" y="3318"/>
                    </a:cubicBezTo>
                    <a:lnTo>
                      <a:pt x="1933" y="3318"/>
                    </a:lnTo>
                    <a:lnTo>
                      <a:pt x="1975" y="3297"/>
                    </a:lnTo>
                    <a:cubicBezTo>
                      <a:pt x="1912" y="3150"/>
                      <a:pt x="1933" y="3255"/>
                      <a:pt x="1954" y="3129"/>
                    </a:cubicBezTo>
                    <a:cubicBezTo>
                      <a:pt x="1954" y="3045"/>
                      <a:pt x="1870" y="3003"/>
                      <a:pt x="1891" y="2961"/>
                    </a:cubicBezTo>
                    <a:lnTo>
                      <a:pt x="1891" y="2961"/>
                    </a:lnTo>
                    <a:cubicBezTo>
                      <a:pt x="1891" y="2961"/>
                      <a:pt x="1882" y="2971"/>
                      <a:pt x="1869" y="2971"/>
                    </a:cubicBezTo>
                    <a:cubicBezTo>
                      <a:pt x="1863" y="2971"/>
                      <a:pt x="1856" y="2968"/>
                      <a:pt x="1849" y="2961"/>
                    </a:cubicBezTo>
                    <a:cubicBezTo>
                      <a:pt x="1891" y="2961"/>
                      <a:pt x="1828" y="2898"/>
                      <a:pt x="1870" y="2898"/>
                    </a:cubicBezTo>
                    <a:cubicBezTo>
                      <a:pt x="1870" y="2880"/>
                      <a:pt x="1870" y="2831"/>
                      <a:pt x="1830" y="2831"/>
                    </a:cubicBezTo>
                    <a:cubicBezTo>
                      <a:pt x="1825" y="2831"/>
                      <a:pt x="1819" y="2832"/>
                      <a:pt x="1812" y="2834"/>
                    </a:cubicBezTo>
                    <a:lnTo>
                      <a:pt x="1812" y="2834"/>
                    </a:lnTo>
                    <a:cubicBezTo>
                      <a:pt x="1827" y="2825"/>
                      <a:pt x="1842" y="2781"/>
                      <a:pt x="1857" y="2781"/>
                    </a:cubicBezTo>
                    <a:cubicBezTo>
                      <a:pt x="1862" y="2781"/>
                      <a:pt x="1866" y="2785"/>
                      <a:pt x="1870" y="2793"/>
                    </a:cubicBezTo>
                    <a:lnTo>
                      <a:pt x="1870" y="2751"/>
                    </a:lnTo>
                    <a:lnTo>
                      <a:pt x="1849" y="2772"/>
                    </a:lnTo>
                    <a:cubicBezTo>
                      <a:pt x="1849" y="2709"/>
                      <a:pt x="1891" y="2667"/>
                      <a:pt x="1849" y="2625"/>
                    </a:cubicBezTo>
                    <a:lnTo>
                      <a:pt x="1807" y="2646"/>
                    </a:lnTo>
                    <a:cubicBezTo>
                      <a:pt x="1807" y="2604"/>
                      <a:pt x="1807" y="2562"/>
                      <a:pt x="1870" y="2562"/>
                    </a:cubicBezTo>
                    <a:lnTo>
                      <a:pt x="1891" y="2604"/>
                    </a:lnTo>
                    <a:cubicBezTo>
                      <a:pt x="1891" y="2541"/>
                      <a:pt x="1870" y="2478"/>
                      <a:pt x="1849" y="2436"/>
                    </a:cubicBezTo>
                    <a:lnTo>
                      <a:pt x="1849" y="2457"/>
                    </a:lnTo>
                    <a:cubicBezTo>
                      <a:pt x="1786" y="2394"/>
                      <a:pt x="1744" y="2016"/>
                      <a:pt x="1660" y="1953"/>
                    </a:cubicBezTo>
                    <a:lnTo>
                      <a:pt x="1618" y="1974"/>
                    </a:lnTo>
                    <a:lnTo>
                      <a:pt x="1576" y="1911"/>
                    </a:lnTo>
                    <a:lnTo>
                      <a:pt x="1576" y="1911"/>
                    </a:lnTo>
                    <a:cubicBezTo>
                      <a:pt x="1576" y="1911"/>
                      <a:pt x="1686" y="1942"/>
                      <a:pt x="1702" y="1951"/>
                    </a:cubicBezTo>
                    <a:lnTo>
                      <a:pt x="1702" y="1951"/>
                    </a:lnTo>
                    <a:cubicBezTo>
                      <a:pt x="1702" y="1658"/>
                      <a:pt x="1702" y="1385"/>
                      <a:pt x="1723" y="1092"/>
                    </a:cubicBezTo>
                    <a:cubicBezTo>
                      <a:pt x="1730" y="1078"/>
                      <a:pt x="1742" y="1073"/>
                      <a:pt x="1754" y="1073"/>
                    </a:cubicBezTo>
                    <a:cubicBezTo>
                      <a:pt x="1779" y="1073"/>
                      <a:pt x="1807" y="1092"/>
                      <a:pt x="1807" y="1092"/>
                    </a:cubicBezTo>
                    <a:cubicBezTo>
                      <a:pt x="1786" y="1029"/>
                      <a:pt x="1765" y="1071"/>
                      <a:pt x="1765" y="1029"/>
                    </a:cubicBezTo>
                    <a:cubicBezTo>
                      <a:pt x="1765" y="1008"/>
                      <a:pt x="1770" y="1001"/>
                      <a:pt x="1776" y="1001"/>
                    </a:cubicBezTo>
                    <a:cubicBezTo>
                      <a:pt x="1788" y="1001"/>
                      <a:pt x="1807" y="1029"/>
                      <a:pt x="1807" y="1029"/>
                    </a:cubicBezTo>
                    <a:cubicBezTo>
                      <a:pt x="1828" y="1029"/>
                      <a:pt x="1807" y="987"/>
                      <a:pt x="1807" y="987"/>
                    </a:cubicBezTo>
                    <a:cubicBezTo>
                      <a:pt x="1807" y="987"/>
                      <a:pt x="1744" y="987"/>
                      <a:pt x="1702" y="1008"/>
                    </a:cubicBezTo>
                    <a:lnTo>
                      <a:pt x="1702" y="945"/>
                    </a:lnTo>
                    <a:lnTo>
                      <a:pt x="1723" y="945"/>
                    </a:lnTo>
                    <a:cubicBezTo>
                      <a:pt x="1723" y="945"/>
                      <a:pt x="1639" y="903"/>
                      <a:pt x="1660" y="840"/>
                    </a:cubicBezTo>
                    <a:cubicBezTo>
                      <a:pt x="1681" y="756"/>
                      <a:pt x="1660" y="651"/>
                      <a:pt x="1681" y="546"/>
                    </a:cubicBezTo>
                    <a:cubicBezTo>
                      <a:pt x="1702" y="546"/>
                      <a:pt x="1702" y="567"/>
                      <a:pt x="1723" y="588"/>
                    </a:cubicBezTo>
                    <a:cubicBezTo>
                      <a:pt x="1726" y="591"/>
                      <a:pt x="1728" y="592"/>
                      <a:pt x="1730" y="592"/>
                    </a:cubicBezTo>
                    <a:cubicBezTo>
                      <a:pt x="1737" y="592"/>
                      <a:pt x="1729" y="558"/>
                      <a:pt x="1738" y="549"/>
                    </a:cubicBezTo>
                    <a:lnTo>
                      <a:pt x="1738" y="549"/>
                    </a:lnTo>
                    <a:cubicBezTo>
                      <a:pt x="1735" y="550"/>
                      <a:pt x="1732" y="550"/>
                      <a:pt x="1729" y="550"/>
                    </a:cubicBezTo>
                    <a:cubicBezTo>
                      <a:pt x="1711" y="550"/>
                      <a:pt x="1717" y="521"/>
                      <a:pt x="1709" y="521"/>
                    </a:cubicBezTo>
                    <a:cubicBezTo>
                      <a:pt x="1707" y="521"/>
                      <a:pt x="1705" y="522"/>
                      <a:pt x="1702" y="525"/>
                    </a:cubicBezTo>
                    <a:cubicBezTo>
                      <a:pt x="1618" y="441"/>
                      <a:pt x="1702" y="357"/>
                      <a:pt x="1639" y="294"/>
                    </a:cubicBezTo>
                    <a:cubicBezTo>
                      <a:pt x="1555" y="294"/>
                      <a:pt x="232" y="63"/>
                      <a:pt x="127" y="63"/>
                    </a:cubicBezTo>
                    <a:cubicBezTo>
                      <a:pt x="127" y="60"/>
                      <a:pt x="127" y="57"/>
                      <a:pt x="127" y="55"/>
                    </a:cubicBezTo>
                    <a:lnTo>
                      <a:pt x="127" y="55"/>
                    </a:lnTo>
                    <a:cubicBezTo>
                      <a:pt x="122" y="66"/>
                      <a:pt x="120" y="77"/>
                      <a:pt x="127" y="84"/>
                    </a:cubicBezTo>
                    <a:lnTo>
                      <a:pt x="169" y="84"/>
                    </a:lnTo>
                    <a:cubicBezTo>
                      <a:pt x="179" y="105"/>
                      <a:pt x="174" y="105"/>
                      <a:pt x="166" y="105"/>
                    </a:cubicBezTo>
                    <a:cubicBezTo>
                      <a:pt x="158" y="105"/>
                      <a:pt x="148" y="105"/>
                      <a:pt x="148" y="126"/>
                    </a:cubicBezTo>
                    <a:cubicBezTo>
                      <a:pt x="106" y="126"/>
                      <a:pt x="106" y="84"/>
                      <a:pt x="106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2730500" y="357915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21" y="22"/>
                      <a:pt x="0" y="43"/>
                      <a:pt x="21" y="85"/>
                    </a:cubicBezTo>
                    <a:cubicBezTo>
                      <a:pt x="42" y="64"/>
                      <a:pt x="63" y="22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732075" y="3579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683775" y="3427950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0" y="0"/>
                    </a:moveTo>
                    <a:lnTo>
                      <a:pt x="0" y="21"/>
                    </a:lnTo>
                    <a:cubicBezTo>
                      <a:pt x="0" y="2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2681150" y="3427425"/>
                <a:ext cx="51475" cy="1585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6343" extrusionOk="0">
                    <a:moveTo>
                      <a:pt x="1743" y="546"/>
                    </a:moveTo>
                    <a:cubicBezTo>
                      <a:pt x="1738" y="546"/>
                      <a:pt x="1734" y="548"/>
                      <a:pt x="1730" y="551"/>
                    </a:cubicBezTo>
                    <a:lnTo>
                      <a:pt x="1730" y="551"/>
                    </a:lnTo>
                    <a:cubicBezTo>
                      <a:pt x="1734" y="550"/>
                      <a:pt x="1738" y="549"/>
                      <a:pt x="1743" y="546"/>
                    </a:cubicBezTo>
                    <a:close/>
                    <a:moveTo>
                      <a:pt x="25" y="579"/>
                    </a:moveTo>
                    <a:cubicBezTo>
                      <a:pt x="23" y="581"/>
                      <a:pt x="21" y="584"/>
                      <a:pt x="21" y="588"/>
                    </a:cubicBezTo>
                    <a:cubicBezTo>
                      <a:pt x="23" y="585"/>
                      <a:pt x="24" y="582"/>
                      <a:pt x="25" y="579"/>
                    </a:cubicBezTo>
                    <a:close/>
                    <a:moveTo>
                      <a:pt x="1722" y="1932"/>
                    </a:moveTo>
                    <a:cubicBezTo>
                      <a:pt x="1722" y="1932"/>
                      <a:pt x="1722" y="1932"/>
                      <a:pt x="1722" y="1933"/>
                    </a:cubicBezTo>
                    <a:cubicBezTo>
                      <a:pt x="1725" y="1933"/>
                      <a:pt x="1725" y="1932"/>
                      <a:pt x="1722" y="1932"/>
                    </a:cubicBezTo>
                    <a:close/>
                    <a:moveTo>
                      <a:pt x="1953" y="6028"/>
                    </a:moveTo>
                    <a:lnTo>
                      <a:pt x="1953" y="6041"/>
                    </a:lnTo>
                    <a:lnTo>
                      <a:pt x="1953" y="6041"/>
                    </a:lnTo>
                    <a:cubicBezTo>
                      <a:pt x="1948" y="6033"/>
                      <a:pt x="1943" y="6028"/>
                      <a:pt x="1953" y="6028"/>
                    </a:cubicBezTo>
                    <a:close/>
                    <a:moveTo>
                      <a:pt x="147" y="0"/>
                    </a:moveTo>
                    <a:cubicBezTo>
                      <a:pt x="126" y="21"/>
                      <a:pt x="126" y="42"/>
                      <a:pt x="126" y="63"/>
                    </a:cubicBezTo>
                    <a:lnTo>
                      <a:pt x="189" y="63"/>
                    </a:lnTo>
                    <a:cubicBezTo>
                      <a:pt x="189" y="95"/>
                      <a:pt x="179" y="95"/>
                      <a:pt x="168" y="95"/>
                    </a:cubicBezTo>
                    <a:cubicBezTo>
                      <a:pt x="158" y="95"/>
                      <a:pt x="147" y="95"/>
                      <a:pt x="147" y="126"/>
                    </a:cubicBezTo>
                    <a:cubicBezTo>
                      <a:pt x="105" y="126"/>
                      <a:pt x="105" y="84"/>
                      <a:pt x="105" y="42"/>
                    </a:cubicBezTo>
                    <a:cubicBezTo>
                      <a:pt x="105" y="84"/>
                      <a:pt x="63" y="105"/>
                      <a:pt x="105" y="126"/>
                    </a:cubicBezTo>
                    <a:cubicBezTo>
                      <a:pt x="95" y="147"/>
                      <a:pt x="79" y="147"/>
                      <a:pt x="63" y="147"/>
                    </a:cubicBezTo>
                    <a:cubicBezTo>
                      <a:pt x="47" y="147"/>
                      <a:pt x="32" y="147"/>
                      <a:pt x="21" y="168"/>
                    </a:cubicBezTo>
                    <a:cubicBezTo>
                      <a:pt x="0" y="189"/>
                      <a:pt x="84" y="231"/>
                      <a:pt x="42" y="273"/>
                    </a:cubicBezTo>
                    <a:cubicBezTo>
                      <a:pt x="0" y="336"/>
                      <a:pt x="105" y="399"/>
                      <a:pt x="42" y="462"/>
                    </a:cubicBezTo>
                    <a:cubicBezTo>
                      <a:pt x="23" y="482"/>
                      <a:pt x="39" y="537"/>
                      <a:pt x="25" y="579"/>
                    </a:cubicBezTo>
                    <a:lnTo>
                      <a:pt x="25" y="579"/>
                    </a:lnTo>
                    <a:cubicBezTo>
                      <a:pt x="29" y="575"/>
                      <a:pt x="36" y="573"/>
                      <a:pt x="42" y="573"/>
                    </a:cubicBezTo>
                    <a:cubicBezTo>
                      <a:pt x="53" y="573"/>
                      <a:pt x="63" y="578"/>
                      <a:pt x="63" y="588"/>
                    </a:cubicBezTo>
                    <a:cubicBezTo>
                      <a:pt x="84" y="609"/>
                      <a:pt x="63" y="672"/>
                      <a:pt x="42" y="714"/>
                    </a:cubicBezTo>
                    <a:lnTo>
                      <a:pt x="84" y="756"/>
                    </a:lnTo>
                    <a:cubicBezTo>
                      <a:pt x="63" y="945"/>
                      <a:pt x="84" y="1681"/>
                      <a:pt x="105" y="1870"/>
                    </a:cubicBezTo>
                    <a:cubicBezTo>
                      <a:pt x="105" y="2164"/>
                      <a:pt x="105" y="2731"/>
                      <a:pt x="168" y="3046"/>
                    </a:cubicBezTo>
                    <a:cubicBezTo>
                      <a:pt x="126" y="3088"/>
                      <a:pt x="126" y="3151"/>
                      <a:pt x="126" y="3193"/>
                    </a:cubicBezTo>
                    <a:cubicBezTo>
                      <a:pt x="137" y="3182"/>
                      <a:pt x="147" y="3177"/>
                      <a:pt x="155" y="3177"/>
                    </a:cubicBezTo>
                    <a:cubicBezTo>
                      <a:pt x="163" y="3177"/>
                      <a:pt x="168" y="3182"/>
                      <a:pt x="168" y="3193"/>
                    </a:cubicBezTo>
                    <a:cubicBezTo>
                      <a:pt x="168" y="3266"/>
                      <a:pt x="173" y="3266"/>
                      <a:pt x="181" y="3266"/>
                    </a:cubicBezTo>
                    <a:cubicBezTo>
                      <a:pt x="189" y="3266"/>
                      <a:pt x="200" y="3266"/>
                      <a:pt x="210" y="3340"/>
                    </a:cubicBezTo>
                    <a:cubicBezTo>
                      <a:pt x="252" y="3676"/>
                      <a:pt x="252" y="3991"/>
                      <a:pt x="210" y="4306"/>
                    </a:cubicBezTo>
                    <a:cubicBezTo>
                      <a:pt x="273" y="4390"/>
                      <a:pt x="231" y="4495"/>
                      <a:pt x="273" y="4579"/>
                    </a:cubicBezTo>
                    <a:cubicBezTo>
                      <a:pt x="273" y="4684"/>
                      <a:pt x="273" y="4789"/>
                      <a:pt x="273" y="4915"/>
                    </a:cubicBezTo>
                    <a:cubicBezTo>
                      <a:pt x="252" y="5020"/>
                      <a:pt x="273" y="5146"/>
                      <a:pt x="294" y="5251"/>
                    </a:cubicBezTo>
                    <a:lnTo>
                      <a:pt x="294" y="5230"/>
                    </a:lnTo>
                    <a:lnTo>
                      <a:pt x="294" y="5230"/>
                    </a:lnTo>
                    <a:cubicBezTo>
                      <a:pt x="336" y="5314"/>
                      <a:pt x="273" y="5314"/>
                      <a:pt x="252" y="5377"/>
                    </a:cubicBezTo>
                    <a:cubicBezTo>
                      <a:pt x="259" y="5375"/>
                      <a:pt x="266" y="5373"/>
                      <a:pt x="273" y="5373"/>
                    </a:cubicBezTo>
                    <a:cubicBezTo>
                      <a:pt x="328" y="5373"/>
                      <a:pt x="378" y="5442"/>
                      <a:pt x="378" y="5461"/>
                    </a:cubicBezTo>
                    <a:lnTo>
                      <a:pt x="357" y="5461"/>
                    </a:lnTo>
                    <a:cubicBezTo>
                      <a:pt x="399" y="5524"/>
                      <a:pt x="441" y="5608"/>
                      <a:pt x="462" y="5671"/>
                    </a:cubicBezTo>
                    <a:lnTo>
                      <a:pt x="420" y="5671"/>
                    </a:lnTo>
                    <a:cubicBezTo>
                      <a:pt x="462" y="5713"/>
                      <a:pt x="462" y="5839"/>
                      <a:pt x="462" y="5881"/>
                    </a:cubicBezTo>
                    <a:cubicBezTo>
                      <a:pt x="441" y="6007"/>
                      <a:pt x="441" y="6133"/>
                      <a:pt x="462" y="6259"/>
                    </a:cubicBezTo>
                    <a:lnTo>
                      <a:pt x="378" y="6343"/>
                    </a:lnTo>
                    <a:cubicBezTo>
                      <a:pt x="378" y="6343"/>
                      <a:pt x="1659" y="6301"/>
                      <a:pt x="1911" y="6112"/>
                    </a:cubicBezTo>
                    <a:lnTo>
                      <a:pt x="1953" y="6112"/>
                    </a:lnTo>
                    <a:lnTo>
                      <a:pt x="1953" y="6070"/>
                    </a:lnTo>
                    <a:cubicBezTo>
                      <a:pt x="1957" y="6067"/>
                      <a:pt x="1958" y="6064"/>
                      <a:pt x="1959" y="6061"/>
                    </a:cubicBezTo>
                    <a:lnTo>
                      <a:pt x="1959" y="6061"/>
                    </a:lnTo>
                    <a:cubicBezTo>
                      <a:pt x="1959" y="6061"/>
                      <a:pt x="1959" y="6061"/>
                      <a:pt x="1960" y="6061"/>
                    </a:cubicBezTo>
                    <a:cubicBezTo>
                      <a:pt x="1967" y="6061"/>
                      <a:pt x="1981" y="6070"/>
                      <a:pt x="1995" y="6070"/>
                    </a:cubicBezTo>
                    <a:cubicBezTo>
                      <a:pt x="1995" y="6070"/>
                      <a:pt x="2016" y="6049"/>
                      <a:pt x="2016" y="6028"/>
                    </a:cubicBezTo>
                    <a:lnTo>
                      <a:pt x="2016" y="6028"/>
                    </a:lnTo>
                    <a:cubicBezTo>
                      <a:pt x="2016" y="6028"/>
                      <a:pt x="2016" y="6028"/>
                      <a:pt x="1995" y="6049"/>
                    </a:cubicBezTo>
                    <a:cubicBezTo>
                      <a:pt x="1995" y="6052"/>
                      <a:pt x="1995" y="6053"/>
                      <a:pt x="1993" y="6053"/>
                    </a:cubicBezTo>
                    <a:cubicBezTo>
                      <a:pt x="1984" y="6053"/>
                      <a:pt x="1953" y="6004"/>
                      <a:pt x="1953" y="5986"/>
                    </a:cubicBezTo>
                    <a:cubicBezTo>
                      <a:pt x="1974" y="5944"/>
                      <a:pt x="2016" y="5986"/>
                      <a:pt x="2016" y="5923"/>
                    </a:cubicBezTo>
                    <a:cubicBezTo>
                      <a:pt x="2037" y="5692"/>
                      <a:pt x="2037" y="5440"/>
                      <a:pt x="2016" y="5209"/>
                    </a:cubicBezTo>
                    <a:lnTo>
                      <a:pt x="2037" y="5209"/>
                    </a:lnTo>
                    <a:cubicBezTo>
                      <a:pt x="2016" y="5146"/>
                      <a:pt x="2016" y="5083"/>
                      <a:pt x="1995" y="5020"/>
                    </a:cubicBezTo>
                    <a:cubicBezTo>
                      <a:pt x="2016" y="4999"/>
                      <a:pt x="2037" y="4978"/>
                      <a:pt x="2058" y="4978"/>
                    </a:cubicBezTo>
                    <a:cubicBezTo>
                      <a:pt x="2037" y="4978"/>
                      <a:pt x="2016" y="4600"/>
                      <a:pt x="2016" y="4600"/>
                    </a:cubicBezTo>
                    <a:lnTo>
                      <a:pt x="1953" y="4600"/>
                    </a:lnTo>
                    <a:cubicBezTo>
                      <a:pt x="1953" y="4516"/>
                      <a:pt x="2037" y="4579"/>
                      <a:pt x="2016" y="4495"/>
                    </a:cubicBezTo>
                    <a:cubicBezTo>
                      <a:pt x="1911" y="4495"/>
                      <a:pt x="2016" y="4390"/>
                      <a:pt x="1974" y="4369"/>
                    </a:cubicBezTo>
                    <a:cubicBezTo>
                      <a:pt x="1974" y="4369"/>
                      <a:pt x="1974" y="4348"/>
                      <a:pt x="1995" y="4348"/>
                    </a:cubicBezTo>
                    <a:cubicBezTo>
                      <a:pt x="1953" y="4348"/>
                      <a:pt x="1995" y="4306"/>
                      <a:pt x="1974" y="4285"/>
                    </a:cubicBezTo>
                    <a:cubicBezTo>
                      <a:pt x="1974" y="4279"/>
                      <a:pt x="1973" y="4276"/>
                      <a:pt x="1970" y="4276"/>
                    </a:cubicBezTo>
                    <a:cubicBezTo>
                      <a:pt x="1964" y="4276"/>
                      <a:pt x="1953" y="4291"/>
                      <a:pt x="1953" y="4306"/>
                    </a:cubicBezTo>
                    <a:lnTo>
                      <a:pt x="1932" y="4264"/>
                    </a:lnTo>
                    <a:cubicBezTo>
                      <a:pt x="1932" y="4252"/>
                      <a:pt x="1946" y="4239"/>
                      <a:pt x="1958" y="4239"/>
                    </a:cubicBezTo>
                    <a:cubicBezTo>
                      <a:pt x="1967" y="4239"/>
                      <a:pt x="1974" y="4246"/>
                      <a:pt x="1974" y="4264"/>
                    </a:cubicBezTo>
                    <a:cubicBezTo>
                      <a:pt x="1995" y="3970"/>
                      <a:pt x="1995" y="3676"/>
                      <a:pt x="1974" y="3403"/>
                    </a:cubicBezTo>
                    <a:cubicBezTo>
                      <a:pt x="1932" y="3424"/>
                      <a:pt x="1974" y="3466"/>
                      <a:pt x="1911" y="3487"/>
                    </a:cubicBezTo>
                    <a:cubicBezTo>
                      <a:pt x="1869" y="3445"/>
                      <a:pt x="1911" y="3424"/>
                      <a:pt x="1890" y="3403"/>
                    </a:cubicBezTo>
                    <a:cubicBezTo>
                      <a:pt x="1974" y="3403"/>
                      <a:pt x="1890" y="3340"/>
                      <a:pt x="1995" y="3298"/>
                    </a:cubicBezTo>
                    <a:lnTo>
                      <a:pt x="1932" y="3298"/>
                    </a:lnTo>
                    <a:lnTo>
                      <a:pt x="1974" y="3277"/>
                    </a:lnTo>
                    <a:cubicBezTo>
                      <a:pt x="1911" y="3130"/>
                      <a:pt x="1953" y="3256"/>
                      <a:pt x="1953" y="3109"/>
                    </a:cubicBezTo>
                    <a:cubicBezTo>
                      <a:pt x="1953" y="3025"/>
                      <a:pt x="1869" y="3004"/>
                      <a:pt x="1911" y="2941"/>
                    </a:cubicBezTo>
                    <a:lnTo>
                      <a:pt x="1911" y="2941"/>
                    </a:lnTo>
                    <a:cubicBezTo>
                      <a:pt x="1911" y="2941"/>
                      <a:pt x="1893" y="2959"/>
                      <a:pt x="1874" y="2959"/>
                    </a:cubicBezTo>
                    <a:cubicBezTo>
                      <a:pt x="1865" y="2959"/>
                      <a:pt x="1855" y="2955"/>
                      <a:pt x="1848" y="2941"/>
                    </a:cubicBezTo>
                    <a:cubicBezTo>
                      <a:pt x="1911" y="2941"/>
                      <a:pt x="1827" y="2899"/>
                      <a:pt x="1869" y="2878"/>
                    </a:cubicBezTo>
                    <a:cubicBezTo>
                      <a:pt x="1869" y="2860"/>
                      <a:pt x="1869" y="2810"/>
                      <a:pt x="1829" y="2810"/>
                    </a:cubicBezTo>
                    <a:cubicBezTo>
                      <a:pt x="1827" y="2810"/>
                      <a:pt x="1825" y="2811"/>
                      <a:pt x="1823" y="2811"/>
                    </a:cubicBezTo>
                    <a:lnTo>
                      <a:pt x="1823" y="2811"/>
                    </a:lnTo>
                    <a:cubicBezTo>
                      <a:pt x="1841" y="2802"/>
                      <a:pt x="1848" y="2779"/>
                      <a:pt x="1857" y="2779"/>
                    </a:cubicBezTo>
                    <a:cubicBezTo>
                      <a:pt x="1860" y="2779"/>
                      <a:pt x="1864" y="2783"/>
                      <a:pt x="1869" y="2794"/>
                    </a:cubicBezTo>
                    <a:cubicBezTo>
                      <a:pt x="1869" y="2773"/>
                      <a:pt x="1890" y="2752"/>
                      <a:pt x="1870" y="2731"/>
                    </a:cubicBezTo>
                    <a:lnTo>
                      <a:pt x="1870" y="2731"/>
                    </a:lnTo>
                    <a:cubicBezTo>
                      <a:pt x="1873" y="2679"/>
                      <a:pt x="1886" y="2642"/>
                      <a:pt x="1848" y="2605"/>
                    </a:cubicBezTo>
                    <a:lnTo>
                      <a:pt x="1827" y="2626"/>
                    </a:lnTo>
                    <a:cubicBezTo>
                      <a:pt x="1827" y="2584"/>
                      <a:pt x="1827" y="2563"/>
                      <a:pt x="1869" y="2542"/>
                    </a:cubicBezTo>
                    <a:lnTo>
                      <a:pt x="1890" y="2584"/>
                    </a:lnTo>
                    <a:cubicBezTo>
                      <a:pt x="1890" y="2521"/>
                      <a:pt x="1869" y="2479"/>
                      <a:pt x="1848" y="2416"/>
                    </a:cubicBezTo>
                    <a:lnTo>
                      <a:pt x="1848" y="2437"/>
                    </a:lnTo>
                    <a:cubicBezTo>
                      <a:pt x="1785" y="2374"/>
                      <a:pt x="1743" y="1996"/>
                      <a:pt x="1659" y="1933"/>
                    </a:cubicBezTo>
                    <a:lnTo>
                      <a:pt x="1617" y="1954"/>
                    </a:lnTo>
                    <a:lnTo>
                      <a:pt x="1575" y="1912"/>
                    </a:lnTo>
                    <a:lnTo>
                      <a:pt x="1575" y="1912"/>
                    </a:lnTo>
                    <a:cubicBezTo>
                      <a:pt x="1575" y="1912"/>
                      <a:pt x="1705" y="1928"/>
                      <a:pt x="1722" y="1932"/>
                    </a:cubicBezTo>
                    <a:lnTo>
                      <a:pt x="1722" y="1932"/>
                    </a:lnTo>
                    <a:cubicBezTo>
                      <a:pt x="1701" y="1659"/>
                      <a:pt x="1701" y="1365"/>
                      <a:pt x="1722" y="1092"/>
                    </a:cubicBezTo>
                    <a:cubicBezTo>
                      <a:pt x="1736" y="1071"/>
                      <a:pt x="1750" y="1064"/>
                      <a:pt x="1763" y="1064"/>
                    </a:cubicBezTo>
                    <a:cubicBezTo>
                      <a:pt x="1788" y="1064"/>
                      <a:pt x="1806" y="1092"/>
                      <a:pt x="1806" y="1092"/>
                    </a:cubicBezTo>
                    <a:cubicBezTo>
                      <a:pt x="1806" y="1029"/>
                      <a:pt x="1764" y="1050"/>
                      <a:pt x="1764" y="1008"/>
                    </a:cubicBezTo>
                    <a:cubicBezTo>
                      <a:pt x="1771" y="995"/>
                      <a:pt x="1777" y="991"/>
                      <a:pt x="1783" y="991"/>
                    </a:cubicBezTo>
                    <a:cubicBezTo>
                      <a:pt x="1796" y="991"/>
                      <a:pt x="1806" y="1015"/>
                      <a:pt x="1806" y="1029"/>
                    </a:cubicBezTo>
                    <a:cubicBezTo>
                      <a:pt x="1827" y="1029"/>
                      <a:pt x="1827" y="987"/>
                      <a:pt x="1806" y="987"/>
                    </a:cubicBezTo>
                    <a:cubicBezTo>
                      <a:pt x="1806" y="987"/>
                      <a:pt x="1743" y="987"/>
                      <a:pt x="1701" y="1008"/>
                    </a:cubicBezTo>
                    <a:lnTo>
                      <a:pt x="1701" y="945"/>
                    </a:lnTo>
                    <a:lnTo>
                      <a:pt x="1743" y="945"/>
                    </a:lnTo>
                    <a:cubicBezTo>
                      <a:pt x="1743" y="945"/>
                      <a:pt x="1638" y="903"/>
                      <a:pt x="1659" y="840"/>
                    </a:cubicBezTo>
                    <a:cubicBezTo>
                      <a:pt x="1680" y="756"/>
                      <a:pt x="1659" y="630"/>
                      <a:pt x="1680" y="546"/>
                    </a:cubicBezTo>
                    <a:cubicBezTo>
                      <a:pt x="1701" y="546"/>
                      <a:pt x="1722" y="567"/>
                      <a:pt x="1722" y="588"/>
                    </a:cubicBezTo>
                    <a:cubicBezTo>
                      <a:pt x="1722" y="573"/>
                      <a:pt x="1722" y="558"/>
                      <a:pt x="1730" y="551"/>
                    </a:cubicBezTo>
                    <a:lnTo>
                      <a:pt x="1730" y="551"/>
                    </a:lnTo>
                    <a:cubicBezTo>
                      <a:pt x="1730" y="551"/>
                      <a:pt x="1729" y="551"/>
                      <a:pt x="1729" y="551"/>
                    </a:cubicBezTo>
                    <a:cubicBezTo>
                      <a:pt x="1706" y="551"/>
                      <a:pt x="1719" y="504"/>
                      <a:pt x="1701" y="504"/>
                    </a:cubicBezTo>
                    <a:cubicBezTo>
                      <a:pt x="1617" y="441"/>
                      <a:pt x="1701" y="357"/>
                      <a:pt x="1638" y="273"/>
                    </a:cubicBezTo>
                    <a:cubicBezTo>
                      <a:pt x="1554" y="273"/>
                      <a:pt x="231" y="63"/>
                      <a:pt x="147" y="42"/>
                    </a:cubicBezTo>
                    <a:cubicBezTo>
                      <a:pt x="147" y="21"/>
                      <a:pt x="147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730500" y="418190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21" y="22"/>
                      <a:pt x="0" y="43"/>
                      <a:pt x="0" y="85"/>
                    </a:cubicBezTo>
                    <a:cubicBezTo>
                      <a:pt x="42" y="64"/>
                      <a:pt x="42" y="43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2732075" y="4181900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0" y="22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2690600" y="4044350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0" y="0"/>
                    </a:moveTo>
                    <a:lnTo>
                      <a:pt x="0" y="21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2689025" y="4043300"/>
                <a:ext cx="48325" cy="14077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5631" extrusionOk="0">
                    <a:moveTo>
                      <a:pt x="1722" y="1756"/>
                    </a:moveTo>
                    <a:cubicBezTo>
                      <a:pt x="1722" y="1759"/>
                      <a:pt x="1722" y="1762"/>
                      <a:pt x="1722" y="1765"/>
                    </a:cubicBezTo>
                    <a:cubicBezTo>
                      <a:pt x="1725" y="1762"/>
                      <a:pt x="1725" y="1759"/>
                      <a:pt x="1722" y="1756"/>
                    </a:cubicBezTo>
                    <a:close/>
                    <a:moveTo>
                      <a:pt x="1911" y="4516"/>
                    </a:moveTo>
                    <a:cubicBezTo>
                      <a:pt x="1909" y="4516"/>
                      <a:pt x="1907" y="4516"/>
                      <a:pt x="1905" y="4516"/>
                    </a:cubicBezTo>
                    <a:lnTo>
                      <a:pt x="1905" y="4516"/>
                    </a:lnTo>
                    <a:cubicBezTo>
                      <a:pt x="1906" y="4516"/>
                      <a:pt x="1907" y="4517"/>
                      <a:pt x="1908" y="4517"/>
                    </a:cubicBezTo>
                    <a:cubicBezTo>
                      <a:pt x="1909" y="4517"/>
                      <a:pt x="1910" y="4516"/>
                      <a:pt x="1911" y="4516"/>
                    </a:cubicBezTo>
                    <a:close/>
                    <a:moveTo>
                      <a:pt x="147" y="0"/>
                    </a:moveTo>
                    <a:cubicBezTo>
                      <a:pt x="126" y="0"/>
                      <a:pt x="126" y="42"/>
                      <a:pt x="126" y="63"/>
                    </a:cubicBezTo>
                    <a:lnTo>
                      <a:pt x="189" y="63"/>
                    </a:lnTo>
                    <a:cubicBezTo>
                      <a:pt x="189" y="84"/>
                      <a:pt x="179" y="84"/>
                      <a:pt x="168" y="84"/>
                    </a:cubicBezTo>
                    <a:cubicBezTo>
                      <a:pt x="158" y="84"/>
                      <a:pt x="147" y="84"/>
                      <a:pt x="147" y="105"/>
                    </a:cubicBezTo>
                    <a:cubicBezTo>
                      <a:pt x="105" y="105"/>
                      <a:pt x="105" y="63"/>
                      <a:pt x="105" y="42"/>
                    </a:cubicBezTo>
                    <a:cubicBezTo>
                      <a:pt x="105" y="63"/>
                      <a:pt x="63" y="84"/>
                      <a:pt x="105" y="105"/>
                    </a:cubicBezTo>
                    <a:cubicBezTo>
                      <a:pt x="95" y="126"/>
                      <a:pt x="79" y="126"/>
                      <a:pt x="63" y="126"/>
                    </a:cubicBezTo>
                    <a:cubicBezTo>
                      <a:pt x="47" y="126"/>
                      <a:pt x="32" y="126"/>
                      <a:pt x="21" y="147"/>
                    </a:cubicBezTo>
                    <a:cubicBezTo>
                      <a:pt x="0" y="168"/>
                      <a:pt x="84" y="210"/>
                      <a:pt x="42" y="231"/>
                    </a:cubicBezTo>
                    <a:cubicBezTo>
                      <a:pt x="0" y="294"/>
                      <a:pt x="105" y="336"/>
                      <a:pt x="63" y="399"/>
                    </a:cubicBezTo>
                    <a:cubicBezTo>
                      <a:pt x="21" y="420"/>
                      <a:pt x="63" y="462"/>
                      <a:pt x="21" y="504"/>
                    </a:cubicBezTo>
                    <a:cubicBezTo>
                      <a:pt x="21" y="504"/>
                      <a:pt x="40" y="495"/>
                      <a:pt x="59" y="495"/>
                    </a:cubicBezTo>
                    <a:cubicBezTo>
                      <a:pt x="68" y="495"/>
                      <a:pt x="77" y="497"/>
                      <a:pt x="84" y="504"/>
                    </a:cubicBezTo>
                    <a:cubicBezTo>
                      <a:pt x="84" y="525"/>
                      <a:pt x="84" y="588"/>
                      <a:pt x="42" y="630"/>
                    </a:cubicBezTo>
                    <a:lnTo>
                      <a:pt x="84" y="651"/>
                    </a:lnTo>
                    <a:cubicBezTo>
                      <a:pt x="84" y="819"/>
                      <a:pt x="105" y="1471"/>
                      <a:pt x="105" y="1639"/>
                    </a:cubicBezTo>
                    <a:cubicBezTo>
                      <a:pt x="105" y="1891"/>
                      <a:pt x="105" y="2416"/>
                      <a:pt x="147" y="2668"/>
                    </a:cubicBezTo>
                    <a:cubicBezTo>
                      <a:pt x="105" y="2710"/>
                      <a:pt x="126" y="2752"/>
                      <a:pt x="105" y="2794"/>
                    </a:cubicBezTo>
                    <a:cubicBezTo>
                      <a:pt x="112" y="2787"/>
                      <a:pt x="119" y="2784"/>
                      <a:pt x="125" y="2784"/>
                    </a:cubicBezTo>
                    <a:cubicBezTo>
                      <a:pt x="138" y="2784"/>
                      <a:pt x="147" y="2794"/>
                      <a:pt x="147" y="2794"/>
                    </a:cubicBezTo>
                    <a:cubicBezTo>
                      <a:pt x="147" y="2920"/>
                      <a:pt x="168" y="2794"/>
                      <a:pt x="189" y="2941"/>
                    </a:cubicBezTo>
                    <a:cubicBezTo>
                      <a:pt x="210" y="3214"/>
                      <a:pt x="189" y="3508"/>
                      <a:pt x="126" y="3781"/>
                    </a:cubicBezTo>
                    <a:cubicBezTo>
                      <a:pt x="189" y="3844"/>
                      <a:pt x="126" y="3928"/>
                      <a:pt x="168" y="3991"/>
                    </a:cubicBezTo>
                    <a:cubicBezTo>
                      <a:pt x="189" y="4075"/>
                      <a:pt x="105" y="4474"/>
                      <a:pt x="126" y="4558"/>
                    </a:cubicBezTo>
                    <a:cubicBezTo>
                      <a:pt x="168" y="4642"/>
                      <a:pt x="105" y="4621"/>
                      <a:pt x="84" y="4684"/>
                    </a:cubicBezTo>
                    <a:cubicBezTo>
                      <a:pt x="126" y="4684"/>
                      <a:pt x="168" y="4726"/>
                      <a:pt x="189" y="4768"/>
                    </a:cubicBezTo>
                    <a:lnTo>
                      <a:pt x="168" y="4768"/>
                    </a:lnTo>
                    <a:cubicBezTo>
                      <a:pt x="210" y="4831"/>
                      <a:pt x="231" y="4894"/>
                      <a:pt x="252" y="4957"/>
                    </a:cubicBezTo>
                    <a:lnTo>
                      <a:pt x="210" y="4957"/>
                    </a:lnTo>
                    <a:cubicBezTo>
                      <a:pt x="252" y="4999"/>
                      <a:pt x="231" y="5104"/>
                      <a:pt x="231" y="5146"/>
                    </a:cubicBezTo>
                    <a:cubicBezTo>
                      <a:pt x="210" y="5230"/>
                      <a:pt x="147" y="5335"/>
                      <a:pt x="189" y="5461"/>
                    </a:cubicBezTo>
                    <a:lnTo>
                      <a:pt x="84" y="5524"/>
                    </a:lnTo>
                    <a:cubicBezTo>
                      <a:pt x="84" y="5524"/>
                      <a:pt x="805" y="5630"/>
                      <a:pt x="1280" y="5630"/>
                    </a:cubicBezTo>
                    <a:cubicBezTo>
                      <a:pt x="1439" y="5630"/>
                      <a:pt x="1570" y="5618"/>
                      <a:pt x="1638" y="5587"/>
                    </a:cubicBezTo>
                    <a:lnTo>
                      <a:pt x="1680" y="5587"/>
                    </a:lnTo>
                    <a:lnTo>
                      <a:pt x="1680" y="5545"/>
                    </a:lnTo>
                    <a:cubicBezTo>
                      <a:pt x="1696" y="5514"/>
                      <a:pt x="1677" y="5495"/>
                      <a:pt x="1683" y="5495"/>
                    </a:cubicBezTo>
                    <a:cubicBezTo>
                      <a:pt x="1685" y="5495"/>
                      <a:pt x="1690" y="5497"/>
                      <a:pt x="1701" y="5503"/>
                    </a:cubicBezTo>
                    <a:lnTo>
                      <a:pt x="1701" y="5545"/>
                    </a:lnTo>
                    <a:cubicBezTo>
                      <a:pt x="1701" y="5531"/>
                      <a:pt x="1704" y="5526"/>
                      <a:pt x="1708" y="5526"/>
                    </a:cubicBezTo>
                    <a:cubicBezTo>
                      <a:pt x="1715" y="5526"/>
                      <a:pt x="1729" y="5545"/>
                      <a:pt x="1743" y="5545"/>
                    </a:cubicBezTo>
                    <a:cubicBezTo>
                      <a:pt x="1743" y="5524"/>
                      <a:pt x="1764" y="5524"/>
                      <a:pt x="1764" y="5503"/>
                    </a:cubicBezTo>
                    <a:lnTo>
                      <a:pt x="1743" y="5503"/>
                    </a:lnTo>
                    <a:cubicBezTo>
                      <a:pt x="1743" y="5503"/>
                      <a:pt x="1701" y="5461"/>
                      <a:pt x="1722" y="5440"/>
                    </a:cubicBezTo>
                    <a:cubicBezTo>
                      <a:pt x="1722" y="5419"/>
                      <a:pt x="1764" y="5440"/>
                      <a:pt x="1785" y="5398"/>
                    </a:cubicBezTo>
                    <a:cubicBezTo>
                      <a:pt x="1827" y="5167"/>
                      <a:pt x="1848" y="4957"/>
                      <a:pt x="1869" y="4726"/>
                    </a:cubicBezTo>
                    <a:lnTo>
                      <a:pt x="1890" y="4726"/>
                    </a:lnTo>
                    <a:cubicBezTo>
                      <a:pt x="1869" y="4663"/>
                      <a:pt x="1890" y="4600"/>
                      <a:pt x="1869" y="4537"/>
                    </a:cubicBezTo>
                    <a:cubicBezTo>
                      <a:pt x="1869" y="4518"/>
                      <a:pt x="1886" y="4516"/>
                      <a:pt x="1905" y="4516"/>
                    </a:cubicBezTo>
                    <a:lnTo>
                      <a:pt x="1905" y="4516"/>
                    </a:lnTo>
                    <a:cubicBezTo>
                      <a:pt x="1869" y="4497"/>
                      <a:pt x="1869" y="4180"/>
                      <a:pt x="1869" y="4180"/>
                    </a:cubicBezTo>
                    <a:lnTo>
                      <a:pt x="1806" y="4180"/>
                    </a:lnTo>
                    <a:cubicBezTo>
                      <a:pt x="1806" y="4148"/>
                      <a:pt x="1827" y="4148"/>
                      <a:pt x="1846" y="4148"/>
                    </a:cubicBezTo>
                    <a:cubicBezTo>
                      <a:pt x="1864" y="4148"/>
                      <a:pt x="1880" y="4148"/>
                      <a:pt x="1869" y="4117"/>
                    </a:cubicBezTo>
                    <a:cubicBezTo>
                      <a:pt x="1785" y="4075"/>
                      <a:pt x="1890" y="4012"/>
                      <a:pt x="1827" y="3991"/>
                    </a:cubicBezTo>
                    <a:cubicBezTo>
                      <a:pt x="1827" y="3991"/>
                      <a:pt x="1827" y="3949"/>
                      <a:pt x="1869" y="3949"/>
                    </a:cubicBezTo>
                    <a:cubicBezTo>
                      <a:pt x="1827" y="3949"/>
                      <a:pt x="1869" y="3928"/>
                      <a:pt x="1848" y="3907"/>
                    </a:cubicBezTo>
                    <a:cubicBezTo>
                      <a:pt x="1841" y="3900"/>
                      <a:pt x="1837" y="3897"/>
                      <a:pt x="1834" y="3897"/>
                    </a:cubicBezTo>
                    <a:cubicBezTo>
                      <a:pt x="1827" y="3897"/>
                      <a:pt x="1827" y="3907"/>
                      <a:pt x="1827" y="3907"/>
                    </a:cubicBezTo>
                    <a:lnTo>
                      <a:pt x="1806" y="3865"/>
                    </a:lnTo>
                    <a:cubicBezTo>
                      <a:pt x="1817" y="3854"/>
                      <a:pt x="1827" y="3849"/>
                      <a:pt x="1835" y="3849"/>
                    </a:cubicBezTo>
                    <a:cubicBezTo>
                      <a:pt x="1843" y="3849"/>
                      <a:pt x="1848" y="3854"/>
                      <a:pt x="1848" y="3865"/>
                    </a:cubicBezTo>
                    <a:cubicBezTo>
                      <a:pt x="1890" y="3592"/>
                      <a:pt x="1911" y="3340"/>
                      <a:pt x="1911" y="3067"/>
                    </a:cubicBezTo>
                    <a:lnTo>
                      <a:pt x="1911" y="3067"/>
                    </a:lnTo>
                    <a:cubicBezTo>
                      <a:pt x="1869" y="3088"/>
                      <a:pt x="1911" y="3130"/>
                      <a:pt x="1848" y="3130"/>
                    </a:cubicBezTo>
                    <a:cubicBezTo>
                      <a:pt x="1806" y="3109"/>
                      <a:pt x="1848" y="3088"/>
                      <a:pt x="1827" y="3067"/>
                    </a:cubicBezTo>
                    <a:cubicBezTo>
                      <a:pt x="1911" y="3067"/>
                      <a:pt x="1848" y="3004"/>
                      <a:pt x="1932" y="2983"/>
                    </a:cubicBezTo>
                    <a:lnTo>
                      <a:pt x="1890" y="2983"/>
                    </a:lnTo>
                    <a:lnTo>
                      <a:pt x="1911" y="2962"/>
                    </a:lnTo>
                    <a:cubicBezTo>
                      <a:pt x="1869" y="2815"/>
                      <a:pt x="1890" y="2941"/>
                      <a:pt x="1911" y="2815"/>
                    </a:cubicBezTo>
                    <a:cubicBezTo>
                      <a:pt x="1911" y="2731"/>
                      <a:pt x="1848" y="2710"/>
                      <a:pt x="1869" y="2668"/>
                    </a:cubicBezTo>
                    <a:lnTo>
                      <a:pt x="1869" y="2668"/>
                    </a:lnTo>
                    <a:cubicBezTo>
                      <a:pt x="1869" y="2668"/>
                      <a:pt x="1851" y="2677"/>
                      <a:pt x="1838" y="2677"/>
                    </a:cubicBezTo>
                    <a:cubicBezTo>
                      <a:pt x="1832" y="2677"/>
                      <a:pt x="1827" y="2675"/>
                      <a:pt x="1827" y="2668"/>
                    </a:cubicBezTo>
                    <a:cubicBezTo>
                      <a:pt x="1869" y="2668"/>
                      <a:pt x="1785" y="2605"/>
                      <a:pt x="1827" y="2605"/>
                    </a:cubicBezTo>
                    <a:cubicBezTo>
                      <a:pt x="1827" y="2587"/>
                      <a:pt x="1827" y="2537"/>
                      <a:pt x="1801" y="2537"/>
                    </a:cubicBezTo>
                    <a:cubicBezTo>
                      <a:pt x="1799" y="2537"/>
                      <a:pt x="1797" y="2538"/>
                      <a:pt x="1795" y="2538"/>
                    </a:cubicBezTo>
                    <a:lnTo>
                      <a:pt x="1795" y="2538"/>
                    </a:lnTo>
                    <a:cubicBezTo>
                      <a:pt x="1807" y="2529"/>
                      <a:pt x="1820" y="2506"/>
                      <a:pt x="1833" y="2506"/>
                    </a:cubicBezTo>
                    <a:cubicBezTo>
                      <a:pt x="1838" y="2506"/>
                      <a:pt x="1843" y="2510"/>
                      <a:pt x="1848" y="2521"/>
                    </a:cubicBezTo>
                    <a:cubicBezTo>
                      <a:pt x="1848" y="2500"/>
                      <a:pt x="1869" y="2479"/>
                      <a:pt x="1848" y="2458"/>
                    </a:cubicBezTo>
                    <a:lnTo>
                      <a:pt x="1827" y="2479"/>
                    </a:lnTo>
                    <a:cubicBezTo>
                      <a:pt x="1827" y="2437"/>
                      <a:pt x="1869" y="2395"/>
                      <a:pt x="1827" y="2353"/>
                    </a:cubicBezTo>
                    <a:lnTo>
                      <a:pt x="1806" y="2374"/>
                    </a:lnTo>
                    <a:cubicBezTo>
                      <a:pt x="1806" y="2332"/>
                      <a:pt x="1806" y="2311"/>
                      <a:pt x="1869" y="2290"/>
                    </a:cubicBezTo>
                    <a:lnTo>
                      <a:pt x="1869" y="2332"/>
                    </a:lnTo>
                    <a:cubicBezTo>
                      <a:pt x="1890" y="2290"/>
                      <a:pt x="1869" y="2227"/>
                      <a:pt x="1848" y="2185"/>
                    </a:cubicBezTo>
                    <a:lnTo>
                      <a:pt x="1848" y="2206"/>
                    </a:lnTo>
                    <a:cubicBezTo>
                      <a:pt x="1785" y="2143"/>
                      <a:pt x="1743" y="1807"/>
                      <a:pt x="1680" y="1744"/>
                    </a:cubicBezTo>
                    <a:lnTo>
                      <a:pt x="1617" y="1765"/>
                    </a:lnTo>
                    <a:lnTo>
                      <a:pt x="1575" y="1723"/>
                    </a:lnTo>
                    <a:lnTo>
                      <a:pt x="1575" y="1723"/>
                    </a:lnTo>
                    <a:cubicBezTo>
                      <a:pt x="1575" y="1723"/>
                      <a:pt x="1703" y="1738"/>
                      <a:pt x="1722" y="1756"/>
                    </a:cubicBezTo>
                    <a:lnTo>
                      <a:pt x="1722" y="1756"/>
                    </a:lnTo>
                    <a:cubicBezTo>
                      <a:pt x="1702" y="1487"/>
                      <a:pt x="1723" y="1237"/>
                      <a:pt x="1743" y="988"/>
                    </a:cubicBezTo>
                    <a:cubicBezTo>
                      <a:pt x="1750" y="974"/>
                      <a:pt x="1760" y="969"/>
                      <a:pt x="1770" y="969"/>
                    </a:cubicBezTo>
                    <a:cubicBezTo>
                      <a:pt x="1790" y="969"/>
                      <a:pt x="1813" y="988"/>
                      <a:pt x="1827" y="988"/>
                    </a:cubicBezTo>
                    <a:cubicBezTo>
                      <a:pt x="1806" y="946"/>
                      <a:pt x="1764" y="967"/>
                      <a:pt x="1785" y="925"/>
                    </a:cubicBezTo>
                    <a:cubicBezTo>
                      <a:pt x="1785" y="911"/>
                      <a:pt x="1788" y="906"/>
                      <a:pt x="1792" y="906"/>
                    </a:cubicBezTo>
                    <a:cubicBezTo>
                      <a:pt x="1799" y="906"/>
                      <a:pt x="1813" y="925"/>
                      <a:pt x="1827" y="925"/>
                    </a:cubicBezTo>
                    <a:cubicBezTo>
                      <a:pt x="1827" y="925"/>
                      <a:pt x="1827" y="882"/>
                      <a:pt x="1827" y="882"/>
                    </a:cubicBezTo>
                    <a:cubicBezTo>
                      <a:pt x="1806" y="882"/>
                      <a:pt x="1743" y="882"/>
                      <a:pt x="1701" y="904"/>
                    </a:cubicBezTo>
                    <a:lnTo>
                      <a:pt x="1701" y="840"/>
                    </a:lnTo>
                    <a:lnTo>
                      <a:pt x="1743" y="840"/>
                    </a:lnTo>
                    <a:cubicBezTo>
                      <a:pt x="1743" y="840"/>
                      <a:pt x="1638" y="819"/>
                      <a:pt x="1659" y="756"/>
                    </a:cubicBezTo>
                    <a:cubicBezTo>
                      <a:pt x="1680" y="672"/>
                      <a:pt x="1659" y="567"/>
                      <a:pt x="1680" y="483"/>
                    </a:cubicBezTo>
                    <a:cubicBezTo>
                      <a:pt x="1701" y="483"/>
                      <a:pt x="1722" y="504"/>
                      <a:pt x="1722" y="525"/>
                    </a:cubicBezTo>
                    <a:cubicBezTo>
                      <a:pt x="1726" y="529"/>
                      <a:pt x="1729" y="531"/>
                      <a:pt x="1730" y="531"/>
                    </a:cubicBezTo>
                    <a:cubicBezTo>
                      <a:pt x="1737" y="531"/>
                      <a:pt x="1726" y="500"/>
                      <a:pt x="1743" y="483"/>
                    </a:cubicBezTo>
                    <a:lnTo>
                      <a:pt x="1743" y="483"/>
                    </a:lnTo>
                    <a:cubicBezTo>
                      <a:pt x="1737" y="487"/>
                      <a:pt x="1732" y="488"/>
                      <a:pt x="1729" y="488"/>
                    </a:cubicBezTo>
                    <a:cubicBezTo>
                      <a:pt x="1710" y="488"/>
                      <a:pt x="1716" y="458"/>
                      <a:pt x="1708" y="458"/>
                    </a:cubicBezTo>
                    <a:cubicBezTo>
                      <a:pt x="1707" y="458"/>
                      <a:pt x="1704" y="459"/>
                      <a:pt x="1701" y="462"/>
                    </a:cubicBezTo>
                    <a:cubicBezTo>
                      <a:pt x="1617" y="399"/>
                      <a:pt x="1701" y="315"/>
                      <a:pt x="1638" y="252"/>
                    </a:cubicBezTo>
                    <a:cubicBezTo>
                      <a:pt x="1554" y="252"/>
                      <a:pt x="231" y="42"/>
                      <a:pt x="147" y="42"/>
                    </a:cubicBezTo>
                    <a:cubicBezTo>
                      <a:pt x="147" y="21"/>
                      <a:pt x="147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898500" y="4162475"/>
                <a:ext cx="160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4" extrusionOk="0">
                    <a:moveTo>
                      <a:pt x="64" y="1"/>
                    </a:moveTo>
                    <a:cubicBezTo>
                      <a:pt x="1" y="22"/>
                      <a:pt x="1" y="43"/>
                      <a:pt x="1" y="64"/>
                    </a:cubicBezTo>
                    <a:cubicBezTo>
                      <a:pt x="22" y="64"/>
                      <a:pt x="43" y="43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899550" y="4162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858075" y="4032275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855450" y="4031750"/>
                <a:ext cx="49900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5295" extrusionOk="0">
                    <a:moveTo>
                      <a:pt x="1744" y="462"/>
                    </a:moveTo>
                    <a:cubicBezTo>
                      <a:pt x="1740" y="464"/>
                      <a:pt x="1737" y="466"/>
                      <a:pt x="1734" y="466"/>
                    </a:cubicBezTo>
                    <a:lnTo>
                      <a:pt x="1734" y="466"/>
                    </a:lnTo>
                    <a:cubicBezTo>
                      <a:pt x="1730" y="464"/>
                      <a:pt x="1725" y="463"/>
                      <a:pt x="1720" y="463"/>
                    </a:cubicBezTo>
                    <a:lnTo>
                      <a:pt x="1720" y="463"/>
                    </a:lnTo>
                    <a:cubicBezTo>
                      <a:pt x="1722" y="465"/>
                      <a:pt x="1725" y="467"/>
                      <a:pt x="1729" y="467"/>
                    </a:cubicBezTo>
                    <a:cubicBezTo>
                      <a:pt x="1731" y="467"/>
                      <a:pt x="1732" y="467"/>
                      <a:pt x="1734" y="466"/>
                    </a:cubicBezTo>
                    <a:lnTo>
                      <a:pt x="1734" y="466"/>
                    </a:lnTo>
                    <a:cubicBezTo>
                      <a:pt x="1740" y="469"/>
                      <a:pt x="1744" y="474"/>
                      <a:pt x="1744" y="483"/>
                    </a:cubicBezTo>
                    <a:lnTo>
                      <a:pt x="1744" y="462"/>
                    </a:lnTo>
                    <a:close/>
                    <a:moveTo>
                      <a:pt x="1744" y="1637"/>
                    </a:moveTo>
                    <a:cubicBezTo>
                      <a:pt x="1744" y="1638"/>
                      <a:pt x="1744" y="1638"/>
                      <a:pt x="1744" y="1639"/>
                    </a:cubicBezTo>
                    <a:cubicBezTo>
                      <a:pt x="1747" y="1639"/>
                      <a:pt x="1747" y="1638"/>
                      <a:pt x="1744" y="1637"/>
                    </a:cubicBezTo>
                    <a:close/>
                    <a:moveTo>
                      <a:pt x="127" y="0"/>
                    </a:moveTo>
                    <a:cubicBezTo>
                      <a:pt x="106" y="0"/>
                      <a:pt x="106" y="21"/>
                      <a:pt x="106" y="42"/>
                    </a:cubicBezTo>
                    <a:lnTo>
                      <a:pt x="169" y="42"/>
                    </a:lnTo>
                    <a:cubicBezTo>
                      <a:pt x="190" y="84"/>
                      <a:pt x="127" y="42"/>
                      <a:pt x="148" y="105"/>
                    </a:cubicBezTo>
                    <a:cubicBezTo>
                      <a:pt x="85" y="105"/>
                      <a:pt x="85" y="63"/>
                      <a:pt x="85" y="21"/>
                    </a:cubicBezTo>
                    <a:cubicBezTo>
                      <a:pt x="85" y="63"/>
                      <a:pt x="43" y="84"/>
                      <a:pt x="85" y="105"/>
                    </a:cubicBezTo>
                    <a:cubicBezTo>
                      <a:pt x="74" y="116"/>
                      <a:pt x="59" y="116"/>
                      <a:pt x="45" y="116"/>
                    </a:cubicBezTo>
                    <a:cubicBezTo>
                      <a:pt x="32" y="116"/>
                      <a:pt x="22" y="116"/>
                      <a:pt x="22" y="126"/>
                    </a:cubicBezTo>
                    <a:cubicBezTo>
                      <a:pt x="1" y="147"/>
                      <a:pt x="64" y="189"/>
                      <a:pt x="43" y="210"/>
                    </a:cubicBezTo>
                    <a:cubicBezTo>
                      <a:pt x="1" y="273"/>
                      <a:pt x="106" y="315"/>
                      <a:pt x="64" y="378"/>
                    </a:cubicBezTo>
                    <a:lnTo>
                      <a:pt x="43" y="378"/>
                    </a:lnTo>
                    <a:cubicBezTo>
                      <a:pt x="22" y="399"/>
                      <a:pt x="43" y="441"/>
                      <a:pt x="22" y="462"/>
                    </a:cubicBezTo>
                    <a:lnTo>
                      <a:pt x="64" y="462"/>
                    </a:lnTo>
                    <a:cubicBezTo>
                      <a:pt x="64" y="483"/>
                      <a:pt x="64" y="546"/>
                      <a:pt x="22" y="567"/>
                    </a:cubicBezTo>
                    <a:lnTo>
                      <a:pt x="64" y="609"/>
                    </a:lnTo>
                    <a:cubicBezTo>
                      <a:pt x="64" y="756"/>
                      <a:pt x="106" y="1387"/>
                      <a:pt x="106" y="1534"/>
                    </a:cubicBezTo>
                    <a:cubicBezTo>
                      <a:pt x="106" y="1849"/>
                      <a:pt x="106" y="2185"/>
                      <a:pt x="148" y="2500"/>
                    </a:cubicBezTo>
                    <a:cubicBezTo>
                      <a:pt x="106" y="2542"/>
                      <a:pt x="106" y="2584"/>
                      <a:pt x="106" y="2626"/>
                    </a:cubicBezTo>
                    <a:cubicBezTo>
                      <a:pt x="113" y="2619"/>
                      <a:pt x="120" y="2616"/>
                      <a:pt x="126" y="2616"/>
                    </a:cubicBezTo>
                    <a:cubicBezTo>
                      <a:pt x="138" y="2616"/>
                      <a:pt x="148" y="2626"/>
                      <a:pt x="148" y="2626"/>
                    </a:cubicBezTo>
                    <a:cubicBezTo>
                      <a:pt x="148" y="2752"/>
                      <a:pt x="169" y="2626"/>
                      <a:pt x="190" y="2773"/>
                    </a:cubicBezTo>
                    <a:cubicBezTo>
                      <a:pt x="211" y="3025"/>
                      <a:pt x="190" y="3298"/>
                      <a:pt x="127" y="3550"/>
                    </a:cubicBezTo>
                    <a:cubicBezTo>
                      <a:pt x="190" y="3613"/>
                      <a:pt x="127" y="3697"/>
                      <a:pt x="169" y="3760"/>
                    </a:cubicBezTo>
                    <a:lnTo>
                      <a:pt x="148" y="3760"/>
                    </a:lnTo>
                    <a:cubicBezTo>
                      <a:pt x="190" y="3823"/>
                      <a:pt x="106" y="4222"/>
                      <a:pt x="127" y="4285"/>
                    </a:cubicBezTo>
                    <a:cubicBezTo>
                      <a:pt x="169" y="4348"/>
                      <a:pt x="106" y="4348"/>
                      <a:pt x="85" y="4390"/>
                    </a:cubicBezTo>
                    <a:cubicBezTo>
                      <a:pt x="127" y="4390"/>
                      <a:pt x="169" y="4432"/>
                      <a:pt x="190" y="4474"/>
                    </a:cubicBezTo>
                    <a:lnTo>
                      <a:pt x="169" y="4474"/>
                    </a:lnTo>
                    <a:cubicBezTo>
                      <a:pt x="211" y="4537"/>
                      <a:pt x="232" y="4600"/>
                      <a:pt x="253" y="4642"/>
                    </a:cubicBezTo>
                    <a:lnTo>
                      <a:pt x="211" y="4642"/>
                    </a:lnTo>
                    <a:cubicBezTo>
                      <a:pt x="253" y="4705"/>
                      <a:pt x="232" y="4789"/>
                      <a:pt x="232" y="4831"/>
                    </a:cubicBezTo>
                    <a:cubicBezTo>
                      <a:pt x="211" y="4894"/>
                      <a:pt x="148" y="5020"/>
                      <a:pt x="190" y="5125"/>
                    </a:cubicBezTo>
                    <a:lnTo>
                      <a:pt x="85" y="5188"/>
                    </a:lnTo>
                    <a:cubicBezTo>
                      <a:pt x="85" y="5188"/>
                      <a:pt x="805" y="5294"/>
                      <a:pt x="1281" y="5294"/>
                    </a:cubicBezTo>
                    <a:cubicBezTo>
                      <a:pt x="1439" y="5294"/>
                      <a:pt x="1571" y="5282"/>
                      <a:pt x="1639" y="5251"/>
                    </a:cubicBezTo>
                    <a:lnTo>
                      <a:pt x="1681" y="5251"/>
                    </a:lnTo>
                    <a:lnTo>
                      <a:pt x="1681" y="5209"/>
                    </a:lnTo>
                    <a:cubicBezTo>
                      <a:pt x="1702" y="5188"/>
                      <a:pt x="1660" y="5167"/>
                      <a:pt x="1702" y="5167"/>
                    </a:cubicBezTo>
                    <a:lnTo>
                      <a:pt x="1702" y="5209"/>
                    </a:lnTo>
                    <a:cubicBezTo>
                      <a:pt x="1702" y="5202"/>
                      <a:pt x="1704" y="5199"/>
                      <a:pt x="1708" y="5199"/>
                    </a:cubicBezTo>
                    <a:cubicBezTo>
                      <a:pt x="1716" y="5199"/>
                      <a:pt x="1730" y="5209"/>
                      <a:pt x="1744" y="5209"/>
                    </a:cubicBezTo>
                    <a:cubicBezTo>
                      <a:pt x="1744" y="5209"/>
                      <a:pt x="1765" y="5188"/>
                      <a:pt x="1765" y="5188"/>
                    </a:cubicBezTo>
                    <a:lnTo>
                      <a:pt x="1744" y="5188"/>
                    </a:lnTo>
                    <a:cubicBezTo>
                      <a:pt x="1744" y="5188"/>
                      <a:pt x="1702" y="5125"/>
                      <a:pt x="1723" y="5104"/>
                    </a:cubicBezTo>
                    <a:cubicBezTo>
                      <a:pt x="1723" y="5093"/>
                      <a:pt x="1733" y="5093"/>
                      <a:pt x="1747" y="5093"/>
                    </a:cubicBezTo>
                    <a:cubicBezTo>
                      <a:pt x="1760" y="5093"/>
                      <a:pt x="1775" y="5093"/>
                      <a:pt x="1786" y="5083"/>
                    </a:cubicBezTo>
                    <a:cubicBezTo>
                      <a:pt x="1828" y="4873"/>
                      <a:pt x="1849" y="4663"/>
                      <a:pt x="1870" y="4453"/>
                    </a:cubicBezTo>
                    <a:lnTo>
                      <a:pt x="1891" y="4453"/>
                    </a:lnTo>
                    <a:cubicBezTo>
                      <a:pt x="1870" y="4390"/>
                      <a:pt x="1891" y="4327"/>
                      <a:pt x="1870" y="4264"/>
                    </a:cubicBezTo>
                    <a:cubicBezTo>
                      <a:pt x="1870" y="4243"/>
                      <a:pt x="1891" y="4243"/>
                      <a:pt x="1912" y="4243"/>
                    </a:cubicBezTo>
                    <a:cubicBezTo>
                      <a:pt x="1912" y="4245"/>
                      <a:pt x="1912" y="4246"/>
                      <a:pt x="1912" y="4246"/>
                    </a:cubicBezTo>
                    <a:cubicBezTo>
                      <a:pt x="1912" y="4246"/>
                      <a:pt x="1913" y="3949"/>
                      <a:pt x="1933" y="3949"/>
                    </a:cubicBezTo>
                    <a:lnTo>
                      <a:pt x="1849" y="3949"/>
                    </a:lnTo>
                    <a:cubicBezTo>
                      <a:pt x="1849" y="3886"/>
                      <a:pt x="1933" y="3928"/>
                      <a:pt x="1912" y="3865"/>
                    </a:cubicBezTo>
                    <a:cubicBezTo>
                      <a:pt x="1828" y="3844"/>
                      <a:pt x="1933" y="3781"/>
                      <a:pt x="1891" y="3760"/>
                    </a:cubicBezTo>
                    <a:cubicBezTo>
                      <a:pt x="1891" y="3760"/>
                      <a:pt x="1891" y="3718"/>
                      <a:pt x="1933" y="3718"/>
                    </a:cubicBezTo>
                    <a:cubicBezTo>
                      <a:pt x="1870" y="3718"/>
                      <a:pt x="1933" y="3697"/>
                      <a:pt x="1891" y="3676"/>
                    </a:cubicBezTo>
                    <a:cubicBezTo>
                      <a:pt x="1884" y="3669"/>
                      <a:pt x="1882" y="3666"/>
                      <a:pt x="1881" y="3666"/>
                    </a:cubicBezTo>
                    <a:lnTo>
                      <a:pt x="1881" y="3666"/>
                    </a:lnTo>
                    <a:cubicBezTo>
                      <a:pt x="1879" y="3666"/>
                      <a:pt x="1884" y="3676"/>
                      <a:pt x="1870" y="3676"/>
                    </a:cubicBezTo>
                    <a:lnTo>
                      <a:pt x="1849" y="3634"/>
                    </a:lnTo>
                    <a:cubicBezTo>
                      <a:pt x="1859" y="3623"/>
                      <a:pt x="1870" y="3618"/>
                      <a:pt x="1880" y="3618"/>
                    </a:cubicBezTo>
                    <a:cubicBezTo>
                      <a:pt x="1891" y="3618"/>
                      <a:pt x="1901" y="3623"/>
                      <a:pt x="1912" y="3634"/>
                    </a:cubicBezTo>
                    <a:cubicBezTo>
                      <a:pt x="1954" y="3382"/>
                      <a:pt x="1975" y="3130"/>
                      <a:pt x="1975" y="2899"/>
                    </a:cubicBezTo>
                    <a:cubicBezTo>
                      <a:pt x="1933" y="2899"/>
                      <a:pt x="1954" y="2941"/>
                      <a:pt x="1891" y="2962"/>
                    </a:cubicBezTo>
                    <a:cubicBezTo>
                      <a:pt x="1849" y="2920"/>
                      <a:pt x="1912" y="2920"/>
                      <a:pt x="1870" y="2899"/>
                    </a:cubicBezTo>
                    <a:cubicBezTo>
                      <a:pt x="1954" y="2899"/>
                      <a:pt x="1891" y="2836"/>
                      <a:pt x="1996" y="2815"/>
                    </a:cubicBezTo>
                    <a:lnTo>
                      <a:pt x="1933" y="2815"/>
                    </a:lnTo>
                    <a:lnTo>
                      <a:pt x="1975" y="2794"/>
                    </a:lnTo>
                    <a:cubicBezTo>
                      <a:pt x="1912" y="2647"/>
                      <a:pt x="1933" y="2752"/>
                      <a:pt x="1975" y="2647"/>
                    </a:cubicBezTo>
                    <a:cubicBezTo>
                      <a:pt x="1975" y="2563"/>
                      <a:pt x="1891" y="2542"/>
                      <a:pt x="1912" y="2500"/>
                    </a:cubicBezTo>
                    <a:lnTo>
                      <a:pt x="1912" y="2500"/>
                    </a:lnTo>
                    <a:cubicBezTo>
                      <a:pt x="1912" y="2500"/>
                      <a:pt x="1903" y="2509"/>
                      <a:pt x="1890" y="2509"/>
                    </a:cubicBezTo>
                    <a:cubicBezTo>
                      <a:pt x="1884" y="2509"/>
                      <a:pt x="1877" y="2507"/>
                      <a:pt x="1870" y="2500"/>
                    </a:cubicBezTo>
                    <a:cubicBezTo>
                      <a:pt x="1912" y="2500"/>
                      <a:pt x="1849" y="2458"/>
                      <a:pt x="1891" y="2437"/>
                    </a:cubicBezTo>
                    <a:cubicBezTo>
                      <a:pt x="1891" y="2437"/>
                      <a:pt x="1891" y="2390"/>
                      <a:pt x="1851" y="2390"/>
                    </a:cubicBezTo>
                    <a:cubicBezTo>
                      <a:pt x="1846" y="2390"/>
                      <a:pt x="1841" y="2391"/>
                      <a:pt x="1835" y="2393"/>
                    </a:cubicBezTo>
                    <a:lnTo>
                      <a:pt x="1835" y="2393"/>
                    </a:lnTo>
                    <a:cubicBezTo>
                      <a:pt x="1848" y="2385"/>
                      <a:pt x="1862" y="2359"/>
                      <a:pt x="1875" y="2359"/>
                    </a:cubicBezTo>
                    <a:cubicBezTo>
                      <a:pt x="1880" y="2359"/>
                      <a:pt x="1886" y="2363"/>
                      <a:pt x="1891" y="2374"/>
                    </a:cubicBezTo>
                    <a:lnTo>
                      <a:pt x="1891" y="2311"/>
                    </a:lnTo>
                    <a:lnTo>
                      <a:pt x="1870" y="2332"/>
                    </a:lnTo>
                    <a:cubicBezTo>
                      <a:pt x="1870" y="2290"/>
                      <a:pt x="1912" y="2248"/>
                      <a:pt x="1870" y="2227"/>
                    </a:cubicBezTo>
                    <a:lnTo>
                      <a:pt x="1828" y="2227"/>
                    </a:lnTo>
                    <a:cubicBezTo>
                      <a:pt x="1828" y="2206"/>
                      <a:pt x="1828" y="2185"/>
                      <a:pt x="1891" y="2164"/>
                    </a:cubicBezTo>
                    <a:lnTo>
                      <a:pt x="1912" y="2206"/>
                    </a:lnTo>
                    <a:cubicBezTo>
                      <a:pt x="1912" y="2143"/>
                      <a:pt x="1912" y="2101"/>
                      <a:pt x="1870" y="2059"/>
                    </a:cubicBezTo>
                    <a:lnTo>
                      <a:pt x="1870" y="2080"/>
                    </a:lnTo>
                    <a:cubicBezTo>
                      <a:pt x="1807" y="2017"/>
                      <a:pt x="1765" y="1702"/>
                      <a:pt x="1702" y="1639"/>
                    </a:cubicBezTo>
                    <a:lnTo>
                      <a:pt x="1660" y="1660"/>
                    </a:lnTo>
                    <a:lnTo>
                      <a:pt x="1618" y="1618"/>
                    </a:lnTo>
                    <a:lnTo>
                      <a:pt x="1618" y="1618"/>
                    </a:lnTo>
                    <a:cubicBezTo>
                      <a:pt x="1618" y="1618"/>
                      <a:pt x="1728" y="1633"/>
                      <a:pt x="1744" y="1637"/>
                    </a:cubicBezTo>
                    <a:lnTo>
                      <a:pt x="1744" y="1637"/>
                    </a:lnTo>
                    <a:cubicBezTo>
                      <a:pt x="1744" y="1407"/>
                      <a:pt x="1744" y="1176"/>
                      <a:pt x="1744" y="924"/>
                    </a:cubicBezTo>
                    <a:cubicBezTo>
                      <a:pt x="1758" y="910"/>
                      <a:pt x="1772" y="906"/>
                      <a:pt x="1784" y="906"/>
                    </a:cubicBezTo>
                    <a:cubicBezTo>
                      <a:pt x="1809" y="906"/>
                      <a:pt x="1828" y="924"/>
                      <a:pt x="1828" y="924"/>
                    </a:cubicBezTo>
                    <a:cubicBezTo>
                      <a:pt x="1828" y="882"/>
                      <a:pt x="1786" y="903"/>
                      <a:pt x="1786" y="861"/>
                    </a:cubicBezTo>
                    <a:cubicBezTo>
                      <a:pt x="1786" y="847"/>
                      <a:pt x="1791" y="843"/>
                      <a:pt x="1797" y="843"/>
                    </a:cubicBezTo>
                    <a:cubicBezTo>
                      <a:pt x="1809" y="843"/>
                      <a:pt x="1828" y="861"/>
                      <a:pt x="1828" y="861"/>
                    </a:cubicBezTo>
                    <a:cubicBezTo>
                      <a:pt x="1849" y="861"/>
                      <a:pt x="1828" y="840"/>
                      <a:pt x="1828" y="840"/>
                    </a:cubicBezTo>
                    <a:cubicBezTo>
                      <a:pt x="1828" y="833"/>
                      <a:pt x="1821" y="831"/>
                      <a:pt x="1810" y="831"/>
                    </a:cubicBezTo>
                    <a:cubicBezTo>
                      <a:pt x="1788" y="831"/>
                      <a:pt x="1751" y="840"/>
                      <a:pt x="1723" y="840"/>
                    </a:cubicBezTo>
                    <a:lnTo>
                      <a:pt x="1723" y="798"/>
                    </a:lnTo>
                    <a:lnTo>
                      <a:pt x="1765" y="798"/>
                    </a:lnTo>
                    <a:cubicBezTo>
                      <a:pt x="1765" y="798"/>
                      <a:pt x="1660" y="756"/>
                      <a:pt x="1681" y="714"/>
                    </a:cubicBezTo>
                    <a:cubicBezTo>
                      <a:pt x="1702" y="672"/>
                      <a:pt x="1681" y="546"/>
                      <a:pt x="1702" y="462"/>
                    </a:cubicBezTo>
                    <a:cubicBezTo>
                      <a:pt x="1708" y="462"/>
                      <a:pt x="1714" y="462"/>
                      <a:pt x="1720" y="463"/>
                    </a:cubicBezTo>
                    <a:lnTo>
                      <a:pt x="1720" y="463"/>
                    </a:lnTo>
                    <a:cubicBezTo>
                      <a:pt x="1713" y="455"/>
                      <a:pt x="1715" y="437"/>
                      <a:pt x="1709" y="437"/>
                    </a:cubicBezTo>
                    <a:cubicBezTo>
                      <a:pt x="1707" y="437"/>
                      <a:pt x="1705" y="438"/>
                      <a:pt x="1702" y="441"/>
                    </a:cubicBezTo>
                    <a:cubicBezTo>
                      <a:pt x="1618" y="378"/>
                      <a:pt x="1702" y="294"/>
                      <a:pt x="1639" y="231"/>
                    </a:cubicBezTo>
                    <a:lnTo>
                      <a:pt x="127" y="21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506300" y="419975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4" y="1"/>
                    </a:moveTo>
                    <a:cubicBezTo>
                      <a:pt x="22" y="22"/>
                      <a:pt x="1" y="43"/>
                      <a:pt x="1" y="85"/>
                    </a:cubicBezTo>
                    <a:cubicBezTo>
                      <a:pt x="22" y="64"/>
                      <a:pt x="43" y="43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2507875" y="4199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2465875" y="4069550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0" y="1"/>
                    </a:moveTo>
                    <a:cubicBezTo>
                      <a:pt x="0" y="1"/>
                      <a:pt x="0" y="22"/>
                      <a:pt x="0" y="22"/>
                    </a:cubicBezTo>
                    <a:cubicBezTo>
                      <a:pt x="0" y="2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2463250" y="4069025"/>
                <a:ext cx="49375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5295" extrusionOk="0">
                    <a:moveTo>
                      <a:pt x="147" y="1"/>
                    </a:moveTo>
                    <a:cubicBezTo>
                      <a:pt x="126" y="1"/>
                      <a:pt x="105" y="22"/>
                      <a:pt x="126" y="43"/>
                    </a:cubicBezTo>
                    <a:cubicBezTo>
                      <a:pt x="126" y="22"/>
                      <a:pt x="126" y="1"/>
                      <a:pt x="147" y="1"/>
                    </a:cubicBezTo>
                    <a:close/>
                    <a:moveTo>
                      <a:pt x="126" y="43"/>
                    </a:moveTo>
                    <a:lnTo>
                      <a:pt x="170" y="48"/>
                    </a:lnTo>
                    <a:lnTo>
                      <a:pt x="170" y="48"/>
                    </a:lnTo>
                    <a:cubicBezTo>
                      <a:pt x="170" y="46"/>
                      <a:pt x="169" y="44"/>
                      <a:pt x="168" y="43"/>
                    </a:cubicBezTo>
                    <a:close/>
                    <a:moveTo>
                      <a:pt x="1743" y="1650"/>
                    </a:moveTo>
                    <a:lnTo>
                      <a:pt x="1743" y="1650"/>
                    </a:lnTo>
                    <a:cubicBezTo>
                      <a:pt x="1743" y="1653"/>
                      <a:pt x="1743" y="1657"/>
                      <a:pt x="1744" y="1660"/>
                    </a:cubicBezTo>
                    <a:cubicBezTo>
                      <a:pt x="1747" y="1657"/>
                      <a:pt x="1746" y="1653"/>
                      <a:pt x="1743" y="1650"/>
                    </a:cubicBezTo>
                    <a:close/>
                    <a:moveTo>
                      <a:pt x="1681" y="5167"/>
                    </a:moveTo>
                    <a:lnTo>
                      <a:pt x="1681" y="5183"/>
                    </a:lnTo>
                    <a:lnTo>
                      <a:pt x="1681" y="5183"/>
                    </a:lnTo>
                    <a:cubicBezTo>
                      <a:pt x="1675" y="5172"/>
                      <a:pt x="1670" y="5167"/>
                      <a:pt x="1681" y="5167"/>
                    </a:cubicBezTo>
                    <a:close/>
                    <a:moveTo>
                      <a:pt x="84" y="22"/>
                    </a:moveTo>
                    <a:cubicBezTo>
                      <a:pt x="84" y="64"/>
                      <a:pt x="63" y="85"/>
                      <a:pt x="84" y="106"/>
                    </a:cubicBezTo>
                    <a:cubicBezTo>
                      <a:pt x="74" y="116"/>
                      <a:pt x="63" y="116"/>
                      <a:pt x="53" y="116"/>
                    </a:cubicBezTo>
                    <a:cubicBezTo>
                      <a:pt x="42" y="116"/>
                      <a:pt x="32" y="116"/>
                      <a:pt x="21" y="127"/>
                    </a:cubicBezTo>
                    <a:cubicBezTo>
                      <a:pt x="0" y="148"/>
                      <a:pt x="63" y="190"/>
                      <a:pt x="42" y="211"/>
                    </a:cubicBezTo>
                    <a:cubicBezTo>
                      <a:pt x="0" y="274"/>
                      <a:pt x="105" y="316"/>
                      <a:pt x="63" y="379"/>
                    </a:cubicBezTo>
                    <a:lnTo>
                      <a:pt x="42" y="379"/>
                    </a:lnTo>
                    <a:cubicBezTo>
                      <a:pt x="21" y="400"/>
                      <a:pt x="42" y="442"/>
                      <a:pt x="21" y="484"/>
                    </a:cubicBezTo>
                    <a:cubicBezTo>
                      <a:pt x="21" y="484"/>
                      <a:pt x="40" y="474"/>
                      <a:pt x="53" y="474"/>
                    </a:cubicBezTo>
                    <a:cubicBezTo>
                      <a:pt x="59" y="474"/>
                      <a:pt x="63" y="477"/>
                      <a:pt x="63" y="484"/>
                    </a:cubicBezTo>
                    <a:cubicBezTo>
                      <a:pt x="84" y="505"/>
                      <a:pt x="63" y="547"/>
                      <a:pt x="42" y="589"/>
                    </a:cubicBezTo>
                    <a:lnTo>
                      <a:pt x="84" y="610"/>
                    </a:lnTo>
                    <a:cubicBezTo>
                      <a:pt x="63" y="778"/>
                      <a:pt x="105" y="1387"/>
                      <a:pt x="105" y="1534"/>
                    </a:cubicBezTo>
                    <a:cubicBezTo>
                      <a:pt x="105" y="1870"/>
                      <a:pt x="126" y="2185"/>
                      <a:pt x="147" y="2521"/>
                    </a:cubicBezTo>
                    <a:cubicBezTo>
                      <a:pt x="105" y="2542"/>
                      <a:pt x="126" y="2605"/>
                      <a:pt x="105" y="2647"/>
                    </a:cubicBezTo>
                    <a:cubicBezTo>
                      <a:pt x="116" y="2636"/>
                      <a:pt x="126" y="2631"/>
                      <a:pt x="134" y="2631"/>
                    </a:cubicBezTo>
                    <a:cubicBezTo>
                      <a:pt x="142" y="2631"/>
                      <a:pt x="147" y="2636"/>
                      <a:pt x="147" y="2647"/>
                    </a:cubicBezTo>
                    <a:cubicBezTo>
                      <a:pt x="147" y="2752"/>
                      <a:pt x="189" y="2647"/>
                      <a:pt x="189" y="2773"/>
                    </a:cubicBezTo>
                    <a:cubicBezTo>
                      <a:pt x="210" y="3025"/>
                      <a:pt x="189" y="3298"/>
                      <a:pt x="126" y="3550"/>
                    </a:cubicBezTo>
                    <a:cubicBezTo>
                      <a:pt x="189" y="3613"/>
                      <a:pt x="126" y="3697"/>
                      <a:pt x="189" y="3760"/>
                    </a:cubicBezTo>
                    <a:lnTo>
                      <a:pt x="168" y="3760"/>
                    </a:lnTo>
                    <a:cubicBezTo>
                      <a:pt x="189" y="3844"/>
                      <a:pt x="126" y="4222"/>
                      <a:pt x="147" y="4285"/>
                    </a:cubicBezTo>
                    <a:cubicBezTo>
                      <a:pt x="168" y="4369"/>
                      <a:pt x="105" y="4348"/>
                      <a:pt x="84" y="4411"/>
                    </a:cubicBezTo>
                    <a:cubicBezTo>
                      <a:pt x="96" y="4407"/>
                      <a:pt x="107" y="4405"/>
                      <a:pt x="117" y="4405"/>
                    </a:cubicBezTo>
                    <a:cubicBezTo>
                      <a:pt x="161" y="4405"/>
                      <a:pt x="189" y="4440"/>
                      <a:pt x="189" y="4474"/>
                    </a:cubicBezTo>
                    <a:cubicBezTo>
                      <a:pt x="210" y="4537"/>
                      <a:pt x="231" y="4600"/>
                      <a:pt x="253" y="4663"/>
                    </a:cubicBezTo>
                    <a:lnTo>
                      <a:pt x="210" y="4663"/>
                    </a:lnTo>
                    <a:cubicBezTo>
                      <a:pt x="253" y="4705"/>
                      <a:pt x="231" y="4789"/>
                      <a:pt x="253" y="4831"/>
                    </a:cubicBezTo>
                    <a:cubicBezTo>
                      <a:pt x="231" y="4894"/>
                      <a:pt x="147" y="5020"/>
                      <a:pt x="210" y="5125"/>
                    </a:cubicBezTo>
                    <a:lnTo>
                      <a:pt x="105" y="5188"/>
                    </a:lnTo>
                    <a:cubicBezTo>
                      <a:pt x="105" y="5188"/>
                      <a:pt x="814" y="5294"/>
                      <a:pt x="1293" y="5294"/>
                    </a:cubicBezTo>
                    <a:cubicBezTo>
                      <a:pt x="1452" y="5294"/>
                      <a:pt x="1586" y="5282"/>
                      <a:pt x="1660" y="5251"/>
                    </a:cubicBezTo>
                    <a:lnTo>
                      <a:pt x="1681" y="5251"/>
                    </a:lnTo>
                    <a:lnTo>
                      <a:pt x="1681" y="5230"/>
                    </a:lnTo>
                    <a:cubicBezTo>
                      <a:pt x="1688" y="5216"/>
                      <a:pt x="1695" y="5211"/>
                      <a:pt x="1702" y="5211"/>
                    </a:cubicBezTo>
                    <a:cubicBezTo>
                      <a:pt x="1716" y="5211"/>
                      <a:pt x="1730" y="5230"/>
                      <a:pt x="1744" y="5230"/>
                    </a:cubicBezTo>
                    <a:cubicBezTo>
                      <a:pt x="1744" y="5209"/>
                      <a:pt x="1744" y="5188"/>
                      <a:pt x="1765" y="5188"/>
                    </a:cubicBezTo>
                    <a:lnTo>
                      <a:pt x="1744" y="5188"/>
                    </a:lnTo>
                    <a:cubicBezTo>
                      <a:pt x="1723" y="5188"/>
                      <a:pt x="1702" y="5146"/>
                      <a:pt x="1702" y="5125"/>
                    </a:cubicBezTo>
                    <a:cubicBezTo>
                      <a:pt x="1723" y="5104"/>
                      <a:pt x="1765" y="5125"/>
                      <a:pt x="1786" y="5083"/>
                    </a:cubicBezTo>
                    <a:cubicBezTo>
                      <a:pt x="1828" y="4873"/>
                      <a:pt x="1849" y="4663"/>
                      <a:pt x="1849" y="4453"/>
                    </a:cubicBezTo>
                    <a:lnTo>
                      <a:pt x="1870" y="4453"/>
                    </a:lnTo>
                    <a:cubicBezTo>
                      <a:pt x="1870" y="4390"/>
                      <a:pt x="1870" y="4327"/>
                      <a:pt x="1849" y="4264"/>
                    </a:cubicBezTo>
                    <a:cubicBezTo>
                      <a:pt x="1870" y="4264"/>
                      <a:pt x="1891" y="4243"/>
                      <a:pt x="1912" y="4243"/>
                    </a:cubicBezTo>
                    <a:cubicBezTo>
                      <a:pt x="1913" y="4245"/>
                      <a:pt x="1914" y="4246"/>
                      <a:pt x="1915" y="4246"/>
                    </a:cubicBezTo>
                    <a:cubicBezTo>
                      <a:pt x="1933" y="4246"/>
                      <a:pt x="1933" y="3949"/>
                      <a:pt x="1933" y="3949"/>
                    </a:cubicBezTo>
                    <a:lnTo>
                      <a:pt x="1849" y="3949"/>
                    </a:lnTo>
                    <a:cubicBezTo>
                      <a:pt x="1849" y="3886"/>
                      <a:pt x="1933" y="3928"/>
                      <a:pt x="1912" y="3865"/>
                    </a:cubicBezTo>
                    <a:cubicBezTo>
                      <a:pt x="1828" y="3844"/>
                      <a:pt x="1933" y="3781"/>
                      <a:pt x="1891" y="3739"/>
                    </a:cubicBezTo>
                    <a:cubicBezTo>
                      <a:pt x="1891" y="3739"/>
                      <a:pt x="1891" y="3718"/>
                      <a:pt x="1912" y="3718"/>
                    </a:cubicBezTo>
                    <a:cubicBezTo>
                      <a:pt x="1870" y="3718"/>
                      <a:pt x="1912" y="3697"/>
                      <a:pt x="1891" y="3676"/>
                    </a:cubicBezTo>
                    <a:cubicBezTo>
                      <a:pt x="1884" y="3669"/>
                      <a:pt x="1881" y="3666"/>
                      <a:pt x="1881" y="3666"/>
                    </a:cubicBezTo>
                    <a:lnTo>
                      <a:pt x="1881" y="3666"/>
                    </a:lnTo>
                    <a:cubicBezTo>
                      <a:pt x="1879" y="3666"/>
                      <a:pt x="1884" y="3676"/>
                      <a:pt x="1870" y="3676"/>
                    </a:cubicBezTo>
                    <a:lnTo>
                      <a:pt x="1849" y="3634"/>
                    </a:lnTo>
                    <a:cubicBezTo>
                      <a:pt x="1859" y="3623"/>
                      <a:pt x="1870" y="3618"/>
                      <a:pt x="1880" y="3618"/>
                    </a:cubicBezTo>
                    <a:cubicBezTo>
                      <a:pt x="1891" y="3618"/>
                      <a:pt x="1901" y="3623"/>
                      <a:pt x="1912" y="3634"/>
                    </a:cubicBezTo>
                    <a:cubicBezTo>
                      <a:pt x="1954" y="3382"/>
                      <a:pt x="1975" y="3130"/>
                      <a:pt x="1975" y="2899"/>
                    </a:cubicBezTo>
                    <a:cubicBezTo>
                      <a:pt x="1933" y="2899"/>
                      <a:pt x="1954" y="2941"/>
                      <a:pt x="1891" y="2962"/>
                    </a:cubicBezTo>
                    <a:cubicBezTo>
                      <a:pt x="1849" y="2920"/>
                      <a:pt x="1891" y="2899"/>
                      <a:pt x="1870" y="2899"/>
                    </a:cubicBezTo>
                    <a:cubicBezTo>
                      <a:pt x="1954" y="2899"/>
                      <a:pt x="1891" y="2836"/>
                      <a:pt x="1975" y="2794"/>
                    </a:cubicBezTo>
                    <a:lnTo>
                      <a:pt x="1954" y="2794"/>
                    </a:lnTo>
                    <a:cubicBezTo>
                      <a:pt x="1912" y="2647"/>
                      <a:pt x="1933" y="2752"/>
                      <a:pt x="1954" y="2647"/>
                    </a:cubicBezTo>
                    <a:cubicBezTo>
                      <a:pt x="1954" y="2563"/>
                      <a:pt x="1891" y="2542"/>
                      <a:pt x="1912" y="2500"/>
                    </a:cubicBezTo>
                    <a:lnTo>
                      <a:pt x="1912" y="2500"/>
                    </a:lnTo>
                    <a:cubicBezTo>
                      <a:pt x="1912" y="2500"/>
                      <a:pt x="1893" y="2509"/>
                      <a:pt x="1881" y="2509"/>
                    </a:cubicBezTo>
                    <a:cubicBezTo>
                      <a:pt x="1874" y="2509"/>
                      <a:pt x="1870" y="2507"/>
                      <a:pt x="1870" y="2500"/>
                    </a:cubicBezTo>
                    <a:cubicBezTo>
                      <a:pt x="1912" y="2500"/>
                      <a:pt x="1828" y="2458"/>
                      <a:pt x="1891" y="2437"/>
                    </a:cubicBezTo>
                    <a:cubicBezTo>
                      <a:pt x="1891" y="2437"/>
                      <a:pt x="1891" y="2390"/>
                      <a:pt x="1851" y="2390"/>
                    </a:cubicBezTo>
                    <a:cubicBezTo>
                      <a:pt x="1846" y="2390"/>
                      <a:pt x="1841" y="2391"/>
                      <a:pt x="1834" y="2393"/>
                    </a:cubicBezTo>
                    <a:lnTo>
                      <a:pt x="1834" y="2393"/>
                    </a:lnTo>
                    <a:cubicBezTo>
                      <a:pt x="1850" y="2384"/>
                      <a:pt x="1866" y="2348"/>
                      <a:pt x="1882" y="2348"/>
                    </a:cubicBezTo>
                    <a:cubicBezTo>
                      <a:pt x="1885" y="2348"/>
                      <a:pt x="1888" y="2350"/>
                      <a:pt x="1891" y="2353"/>
                    </a:cubicBezTo>
                    <a:cubicBezTo>
                      <a:pt x="1891" y="2353"/>
                      <a:pt x="1912" y="2332"/>
                      <a:pt x="1891" y="2311"/>
                    </a:cubicBezTo>
                    <a:lnTo>
                      <a:pt x="1870" y="2332"/>
                    </a:lnTo>
                    <a:cubicBezTo>
                      <a:pt x="1870" y="2290"/>
                      <a:pt x="1912" y="2248"/>
                      <a:pt x="1870" y="2206"/>
                    </a:cubicBezTo>
                    <a:lnTo>
                      <a:pt x="1828" y="2227"/>
                    </a:lnTo>
                    <a:cubicBezTo>
                      <a:pt x="1828" y="2206"/>
                      <a:pt x="1828" y="2164"/>
                      <a:pt x="1891" y="2164"/>
                    </a:cubicBezTo>
                    <a:lnTo>
                      <a:pt x="1912" y="2206"/>
                    </a:lnTo>
                    <a:cubicBezTo>
                      <a:pt x="1912" y="2143"/>
                      <a:pt x="1891" y="2101"/>
                      <a:pt x="1870" y="2059"/>
                    </a:cubicBezTo>
                    <a:lnTo>
                      <a:pt x="1870" y="2080"/>
                    </a:lnTo>
                    <a:cubicBezTo>
                      <a:pt x="1807" y="2017"/>
                      <a:pt x="1765" y="1702"/>
                      <a:pt x="1702" y="1639"/>
                    </a:cubicBezTo>
                    <a:lnTo>
                      <a:pt x="1639" y="1660"/>
                    </a:lnTo>
                    <a:lnTo>
                      <a:pt x="1618" y="1618"/>
                    </a:lnTo>
                    <a:lnTo>
                      <a:pt x="1618" y="1618"/>
                    </a:lnTo>
                    <a:cubicBezTo>
                      <a:pt x="1618" y="1618"/>
                      <a:pt x="1724" y="1633"/>
                      <a:pt x="1743" y="1650"/>
                    </a:cubicBezTo>
                    <a:lnTo>
                      <a:pt x="1743" y="1650"/>
                    </a:lnTo>
                    <a:cubicBezTo>
                      <a:pt x="1723" y="1402"/>
                      <a:pt x="1723" y="1173"/>
                      <a:pt x="1744" y="925"/>
                    </a:cubicBezTo>
                    <a:cubicBezTo>
                      <a:pt x="1751" y="918"/>
                      <a:pt x="1762" y="915"/>
                      <a:pt x="1775" y="915"/>
                    </a:cubicBezTo>
                    <a:cubicBezTo>
                      <a:pt x="1800" y="915"/>
                      <a:pt x="1828" y="925"/>
                      <a:pt x="1828" y="925"/>
                    </a:cubicBezTo>
                    <a:cubicBezTo>
                      <a:pt x="1807" y="883"/>
                      <a:pt x="1786" y="904"/>
                      <a:pt x="1786" y="883"/>
                    </a:cubicBezTo>
                    <a:cubicBezTo>
                      <a:pt x="1786" y="869"/>
                      <a:pt x="1790" y="864"/>
                      <a:pt x="1797" y="864"/>
                    </a:cubicBezTo>
                    <a:cubicBezTo>
                      <a:pt x="1809" y="864"/>
                      <a:pt x="1828" y="883"/>
                      <a:pt x="1828" y="883"/>
                    </a:cubicBezTo>
                    <a:cubicBezTo>
                      <a:pt x="1849" y="883"/>
                      <a:pt x="1828" y="841"/>
                      <a:pt x="1828" y="841"/>
                    </a:cubicBezTo>
                    <a:cubicBezTo>
                      <a:pt x="1828" y="841"/>
                      <a:pt x="1744" y="841"/>
                      <a:pt x="1723" y="862"/>
                    </a:cubicBezTo>
                    <a:lnTo>
                      <a:pt x="1723" y="799"/>
                    </a:lnTo>
                    <a:lnTo>
                      <a:pt x="1744" y="799"/>
                    </a:lnTo>
                    <a:cubicBezTo>
                      <a:pt x="1744" y="799"/>
                      <a:pt x="1660" y="778"/>
                      <a:pt x="1681" y="715"/>
                    </a:cubicBezTo>
                    <a:cubicBezTo>
                      <a:pt x="1702" y="673"/>
                      <a:pt x="1681" y="547"/>
                      <a:pt x="1681" y="463"/>
                    </a:cubicBezTo>
                    <a:cubicBezTo>
                      <a:pt x="1723" y="463"/>
                      <a:pt x="1723" y="484"/>
                      <a:pt x="1744" y="505"/>
                    </a:cubicBezTo>
                    <a:lnTo>
                      <a:pt x="1744" y="463"/>
                    </a:lnTo>
                    <a:cubicBezTo>
                      <a:pt x="1737" y="466"/>
                      <a:pt x="1733" y="467"/>
                      <a:pt x="1729" y="467"/>
                    </a:cubicBezTo>
                    <a:cubicBezTo>
                      <a:pt x="1711" y="467"/>
                      <a:pt x="1716" y="437"/>
                      <a:pt x="1708" y="437"/>
                    </a:cubicBezTo>
                    <a:cubicBezTo>
                      <a:pt x="1707" y="437"/>
                      <a:pt x="1705" y="438"/>
                      <a:pt x="1702" y="442"/>
                    </a:cubicBezTo>
                    <a:cubicBezTo>
                      <a:pt x="1618" y="379"/>
                      <a:pt x="1702" y="295"/>
                      <a:pt x="1639" y="232"/>
                    </a:cubicBezTo>
                    <a:lnTo>
                      <a:pt x="170" y="48"/>
                    </a:lnTo>
                    <a:lnTo>
                      <a:pt x="170" y="48"/>
                    </a:lnTo>
                    <a:cubicBezTo>
                      <a:pt x="178" y="74"/>
                      <a:pt x="173" y="74"/>
                      <a:pt x="166" y="74"/>
                    </a:cubicBezTo>
                    <a:cubicBezTo>
                      <a:pt x="158" y="74"/>
                      <a:pt x="147" y="74"/>
                      <a:pt x="147" y="106"/>
                    </a:cubicBezTo>
                    <a:cubicBezTo>
                      <a:pt x="105" y="106"/>
                      <a:pt x="84" y="64"/>
                      <a:pt x="84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2962575" y="3624325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63"/>
                    </a:cubicBezTo>
                    <a:cubicBezTo>
                      <a:pt x="21" y="42"/>
                      <a:pt x="42" y="21"/>
                      <a:pt x="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2963625" y="3624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2922150" y="3494100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2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920050" y="3493575"/>
                <a:ext cx="4937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5274" extrusionOk="0">
                    <a:moveTo>
                      <a:pt x="1743" y="463"/>
                    </a:moveTo>
                    <a:cubicBezTo>
                      <a:pt x="1740" y="463"/>
                      <a:pt x="1737" y="464"/>
                      <a:pt x="1736" y="466"/>
                    </a:cubicBezTo>
                    <a:lnTo>
                      <a:pt x="1736" y="466"/>
                    </a:lnTo>
                    <a:cubicBezTo>
                      <a:pt x="1738" y="465"/>
                      <a:pt x="1740" y="464"/>
                      <a:pt x="1743" y="463"/>
                    </a:cubicBezTo>
                    <a:close/>
                    <a:moveTo>
                      <a:pt x="1743" y="1638"/>
                    </a:moveTo>
                    <a:lnTo>
                      <a:pt x="1743" y="1638"/>
                    </a:lnTo>
                    <a:cubicBezTo>
                      <a:pt x="1743" y="1638"/>
                      <a:pt x="1743" y="1638"/>
                      <a:pt x="1743" y="1639"/>
                    </a:cubicBezTo>
                    <a:cubicBezTo>
                      <a:pt x="1746" y="1639"/>
                      <a:pt x="1745" y="1638"/>
                      <a:pt x="1743" y="1638"/>
                    </a:cubicBezTo>
                    <a:close/>
                    <a:moveTo>
                      <a:pt x="1911" y="4243"/>
                    </a:moveTo>
                    <a:cubicBezTo>
                      <a:pt x="1910" y="4243"/>
                      <a:pt x="1909" y="4243"/>
                      <a:pt x="1908" y="4243"/>
                    </a:cubicBezTo>
                    <a:lnTo>
                      <a:pt x="1908" y="4243"/>
                    </a:lnTo>
                    <a:cubicBezTo>
                      <a:pt x="1908" y="4244"/>
                      <a:pt x="1909" y="4244"/>
                      <a:pt x="1909" y="4244"/>
                    </a:cubicBezTo>
                    <a:cubicBezTo>
                      <a:pt x="1910" y="4244"/>
                      <a:pt x="1911" y="4244"/>
                      <a:pt x="1911" y="4243"/>
                    </a:cubicBezTo>
                    <a:close/>
                    <a:moveTo>
                      <a:pt x="1701" y="5167"/>
                    </a:moveTo>
                    <a:lnTo>
                      <a:pt x="1701" y="5183"/>
                    </a:lnTo>
                    <a:lnTo>
                      <a:pt x="1701" y="5183"/>
                    </a:lnTo>
                    <a:cubicBezTo>
                      <a:pt x="1696" y="5172"/>
                      <a:pt x="1691" y="5167"/>
                      <a:pt x="1701" y="5167"/>
                    </a:cubicBezTo>
                    <a:close/>
                    <a:moveTo>
                      <a:pt x="147" y="1"/>
                    </a:moveTo>
                    <a:lnTo>
                      <a:pt x="147" y="1"/>
                    </a:lnTo>
                    <a:cubicBezTo>
                      <a:pt x="126" y="1"/>
                      <a:pt x="105" y="22"/>
                      <a:pt x="126" y="43"/>
                    </a:cubicBezTo>
                    <a:lnTo>
                      <a:pt x="168" y="43"/>
                    </a:lnTo>
                    <a:cubicBezTo>
                      <a:pt x="179" y="64"/>
                      <a:pt x="173" y="64"/>
                      <a:pt x="165" y="64"/>
                    </a:cubicBezTo>
                    <a:cubicBezTo>
                      <a:pt x="158" y="64"/>
                      <a:pt x="147" y="64"/>
                      <a:pt x="147" y="85"/>
                    </a:cubicBezTo>
                    <a:cubicBezTo>
                      <a:pt x="105" y="85"/>
                      <a:pt x="84" y="64"/>
                      <a:pt x="84" y="22"/>
                    </a:cubicBezTo>
                    <a:cubicBezTo>
                      <a:pt x="84" y="43"/>
                      <a:pt x="63" y="85"/>
                      <a:pt x="84" y="85"/>
                    </a:cubicBezTo>
                    <a:cubicBezTo>
                      <a:pt x="74" y="106"/>
                      <a:pt x="63" y="106"/>
                      <a:pt x="53" y="106"/>
                    </a:cubicBezTo>
                    <a:cubicBezTo>
                      <a:pt x="42" y="106"/>
                      <a:pt x="32" y="106"/>
                      <a:pt x="21" y="127"/>
                    </a:cubicBezTo>
                    <a:cubicBezTo>
                      <a:pt x="0" y="148"/>
                      <a:pt x="63" y="169"/>
                      <a:pt x="42" y="211"/>
                    </a:cubicBezTo>
                    <a:cubicBezTo>
                      <a:pt x="0" y="274"/>
                      <a:pt x="105" y="316"/>
                      <a:pt x="63" y="358"/>
                    </a:cubicBezTo>
                    <a:lnTo>
                      <a:pt x="42" y="358"/>
                    </a:lnTo>
                    <a:cubicBezTo>
                      <a:pt x="21" y="379"/>
                      <a:pt x="42" y="421"/>
                      <a:pt x="21" y="463"/>
                    </a:cubicBezTo>
                    <a:cubicBezTo>
                      <a:pt x="21" y="463"/>
                      <a:pt x="40" y="453"/>
                      <a:pt x="58" y="453"/>
                    </a:cubicBezTo>
                    <a:cubicBezTo>
                      <a:pt x="68" y="453"/>
                      <a:pt x="77" y="456"/>
                      <a:pt x="84" y="463"/>
                    </a:cubicBezTo>
                    <a:cubicBezTo>
                      <a:pt x="84" y="484"/>
                      <a:pt x="84" y="547"/>
                      <a:pt x="42" y="568"/>
                    </a:cubicBezTo>
                    <a:lnTo>
                      <a:pt x="84" y="610"/>
                    </a:lnTo>
                    <a:cubicBezTo>
                      <a:pt x="63" y="757"/>
                      <a:pt x="105" y="1366"/>
                      <a:pt x="105" y="1534"/>
                    </a:cubicBezTo>
                    <a:cubicBezTo>
                      <a:pt x="105" y="1849"/>
                      <a:pt x="126" y="2185"/>
                      <a:pt x="168" y="2500"/>
                    </a:cubicBezTo>
                    <a:cubicBezTo>
                      <a:pt x="126" y="2542"/>
                      <a:pt x="126" y="2584"/>
                      <a:pt x="105" y="2626"/>
                    </a:cubicBezTo>
                    <a:cubicBezTo>
                      <a:pt x="112" y="2619"/>
                      <a:pt x="121" y="2616"/>
                      <a:pt x="131" y="2616"/>
                    </a:cubicBezTo>
                    <a:cubicBezTo>
                      <a:pt x="149" y="2616"/>
                      <a:pt x="168" y="2626"/>
                      <a:pt x="168" y="2626"/>
                    </a:cubicBezTo>
                    <a:cubicBezTo>
                      <a:pt x="168" y="2689"/>
                      <a:pt x="173" y="2689"/>
                      <a:pt x="181" y="2689"/>
                    </a:cubicBezTo>
                    <a:cubicBezTo>
                      <a:pt x="189" y="2689"/>
                      <a:pt x="200" y="2689"/>
                      <a:pt x="210" y="2752"/>
                    </a:cubicBezTo>
                    <a:cubicBezTo>
                      <a:pt x="210" y="3025"/>
                      <a:pt x="189" y="3277"/>
                      <a:pt x="147" y="3550"/>
                    </a:cubicBezTo>
                    <a:cubicBezTo>
                      <a:pt x="189" y="3613"/>
                      <a:pt x="147" y="3697"/>
                      <a:pt x="189" y="3760"/>
                    </a:cubicBezTo>
                    <a:lnTo>
                      <a:pt x="168" y="3760"/>
                    </a:lnTo>
                    <a:cubicBezTo>
                      <a:pt x="189" y="3823"/>
                      <a:pt x="126" y="4201"/>
                      <a:pt x="147" y="4285"/>
                    </a:cubicBezTo>
                    <a:cubicBezTo>
                      <a:pt x="189" y="4348"/>
                      <a:pt x="105" y="4348"/>
                      <a:pt x="84" y="4390"/>
                    </a:cubicBezTo>
                    <a:cubicBezTo>
                      <a:pt x="147" y="4390"/>
                      <a:pt x="189" y="4432"/>
                      <a:pt x="210" y="4474"/>
                    </a:cubicBezTo>
                    <a:lnTo>
                      <a:pt x="189" y="4474"/>
                    </a:lnTo>
                    <a:cubicBezTo>
                      <a:pt x="210" y="4516"/>
                      <a:pt x="252" y="4579"/>
                      <a:pt x="273" y="4642"/>
                    </a:cubicBezTo>
                    <a:lnTo>
                      <a:pt x="231" y="4642"/>
                    </a:lnTo>
                    <a:cubicBezTo>
                      <a:pt x="273" y="4684"/>
                      <a:pt x="252" y="4789"/>
                      <a:pt x="252" y="4810"/>
                    </a:cubicBezTo>
                    <a:cubicBezTo>
                      <a:pt x="231" y="4894"/>
                      <a:pt x="168" y="4999"/>
                      <a:pt x="210" y="5104"/>
                    </a:cubicBezTo>
                    <a:lnTo>
                      <a:pt x="105" y="5167"/>
                    </a:lnTo>
                    <a:cubicBezTo>
                      <a:pt x="105" y="5167"/>
                      <a:pt x="826" y="5273"/>
                      <a:pt x="1301" y="5273"/>
                    </a:cubicBezTo>
                    <a:cubicBezTo>
                      <a:pt x="1460" y="5273"/>
                      <a:pt x="1591" y="5262"/>
                      <a:pt x="1659" y="5230"/>
                    </a:cubicBezTo>
                    <a:lnTo>
                      <a:pt x="1701" y="5230"/>
                    </a:lnTo>
                    <a:cubicBezTo>
                      <a:pt x="1705" y="5223"/>
                      <a:pt x="1706" y="5217"/>
                      <a:pt x="1707" y="5211"/>
                    </a:cubicBezTo>
                    <a:lnTo>
                      <a:pt x="1707" y="5211"/>
                    </a:lnTo>
                    <a:cubicBezTo>
                      <a:pt x="1707" y="5211"/>
                      <a:pt x="1707" y="5211"/>
                      <a:pt x="1707" y="5211"/>
                    </a:cubicBezTo>
                    <a:cubicBezTo>
                      <a:pt x="1715" y="5211"/>
                      <a:pt x="1729" y="5230"/>
                      <a:pt x="1743" y="5230"/>
                    </a:cubicBezTo>
                    <a:cubicBezTo>
                      <a:pt x="1743" y="5209"/>
                      <a:pt x="1764" y="5188"/>
                      <a:pt x="1764" y="5188"/>
                    </a:cubicBezTo>
                    <a:lnTo>
                      <a:pt x="1743" y="5188"/>
                    </a:lnTo>
                    <a:cubicBezTo>
                      <a:pt x="1743" y="5188"/>
                      <a:pt x="1701" y="5146"/>
                      <a:pt x="1722" y="5125"/>
                    </a:cubicBezTo>
                    <a:cubicBezTo>
                      <a:pt x="1743" y="5104"/>
                      <a:pt x="1785" y="5125"/>
                      <a:pt x="1785" y="5083"/>
                    </a:cubicBezTo>
                    <a:cubicBezTo>
                      <a:pt x="1827" y="4873"/>
                      <a:pt x="1848" y="4663"/>
                      <a:pt x="1869" y="4453"/>
                    </a:cubicBezTo>
                    <a:lnTo>
                      <a:pt x="1890" y="4453"/>
                    </a:lnTo>
                    <a:cubicBezTo>
                      <a:pt x="1869" y="4390"/>
                      <a:pt x="1890" y="4327"/>
                      <a:pt x="1869" y="4264"/>
                    </a:cubicBezTo>
                    <a:cubicBezTo>
                      <a:pt x="1869" y="4264"/>
                      <a:pt x="1888" y="4245"/>
                      <a:pt x="1908" y="4243"/>
                    </a:cubicBezTo>
                    <a:lnTo>
                      <a:pt x="1908" y="4243"/>
                    </a:lnTo>
                    <a:cubicBezTo>
                      <a:pt x="1890" y="4226"/>
                      <a:pt x="1891" y="3928"/>
                      <a:pt x="1911" y="3928"/>
                    </a:cubicBezTo>
                    <a:lnTo>
                      <a:pt x="1848" y="3928"/>
                    </a:lnTo>
                    <a:cubicBezTo>
                      <a:pt x="1848" y="3865"/>
                      <a:pt x="1911" y="3907"/>
                      <a:pt x="1911" y="3865"/>
                    </a:cubicBezTo>
                    <a:cubicBezTo>
                      <a:pt x="1806" y="3823"/>
                      <a:pt x="1911" y="3760"/>
                      <a:pt x="1869" y="3739"/>
                    </a:cubicBezTo>
                    <a:cubicBezTo>
                      <a:pt x="1869" y="3739"/>
                      <a:pt x="1869" y="3718"/>
                      <a:pt x="1884" y="3713"/>
                    </a:cubicBezTo>
                    <a:lnTo>
                      <a:pt x="1884" y="3713"/>
                    </a:lnTo>
                    <a:cubicBezTo>
                      <a:pt x="1889" y="3716"/>
                      <a:pt x="1898" y="3718"/>
                      <a:pt x="1911" y="3718"/>
                    </a:cubicBezTo>
                    <a:cubicBezTo>
                      <a:pt x="1903" y="3714"/>
                      <a:pt x="1896" y="3712"/>
                      <a:pt x="1891" y="3712"/>
                    </a:cubicBezTo>
                    <a:cubicBezTo>
                      <a:pt x="1888" y="3712"/>
                      <a:pt x="1886" y="3712"/>
                      <a:pt x="1884" y="3713"/>
                    </a:cubicBezTo>
                    <a:lnTo>
                      <a:pt x="1884" y="3713"/>
                    </a:lnTo>
                    <a:cubicBezTo>
                      <a:pt x="1864" y="3701"/>
                      <a:pt x="1890" y="3672"/>
                      <a:pt x="1890" y="3655"/>
                    </a:cubicBezTo>
                    <a:cubicBezTo>
                      <a:pt x="1883" y="3648"/>
                      <a:pt x="1879" y="3646"/>
                      <a:pt x="1875" y="3646"/>
                    </a:cubicBezTo>
                    <a:cubicBezTo>
                      <a:pt x="1867" y="3646"/>
                      <a:pt x="1862" y="3655"/>
                      <a:pt x="1848" y="3655"/>
                    </a:cubicBezTo>
                    <a:lnTo>
                      <a:pt x="1827" y="3613"/>
                    </a:lnTo>
                    <a:cubicBezTo>
                      <a:pt x="1841" y="3613"/>
                      <a:pt x="1865" y="3604"/>
                      <a:pt x="1879" y="3604"/>
                    </a:cubicBezTo>
                    <a:cubicBezTo>
                      <a:pt x="1886" y="3604"/>
                      <a:pt x="1890" y="3606"/>
                      <a:pt x="1890" y="3613"/>
                    </a:cubicBezTo>
                    <a:cubicBezTo>
                      <a:pt x="1932" y="3382"/>
                      <a:pt x="1953" y="3130"/>
                      <a:pt x="1953" y="2878"/>
                    </a:cubicBezTo>
                    <a:cubicBezTo>
                      <a:pt x="1911" y="2878"/>
                      <a:pt x="1932" y="2920"/>
                      <a:pt x="1869" y="2941"/>
                    </a:cubicBezTo>
                    <a:cubicBezTo>
                      <a:pt x="1848" y="2899"/>
                      <a:pt x="1869" y="2899"/>
                      <a:pt x="1848" y="2878"/>
                    </a:cubicBezTo>
                    <a:cubicBezTo>
                      <a:pt x="1953" y="2878"/>
                      <a:pt x="1869" y="2815"/>
                      <a:pt x="1974" y="2794"/>
                    </a:cubicBezTo>
                    <a:lnTo>
                      <a:pt x="1911" y="2794"/>
                    </a:lnTo>
                    <a:lnTo>
                      <a:pt x="1953" y="2773"/>
                    </a:lnTo>
                    <a:cubicBezTo>
                      <a:pt x="1890" y="2647"/>
                      <a:pt x="1932" y="2752"/>
                      <a:pt x="1953" y="2626"/>
                    </a:cubicBezTo>
                    <a:cubicBezTo>
                      <a:pt x="1953" y="2563"/>
                      <a:pt x="1869" y="2521"/>
                      <a:pt x="1890" y="2479"/>
                    </a:cubicBezTo>
                    <a:lnTo>
                      <a:pt x="1890" y="2479"/>
                    </a:lnTo>
                    <a:cubicBezTo>
                      <a:pt x="1890" y="2479"/>
                      <a:pt x="1881" y="2488"/>
                      <a:pt x="1868" y="2488"/>
                    </a:cubicBezTo>
                    <a:cubicBezTo>
                      <a:pt x="1862" y="2488"/>
                      <a:pt x="1855" y="2486"/>
                      <a:pt x="1848" y="2479"/>
                    </a:cubicBezTo>
                    <a:cubicBezTo>
                      <a:pt x="1890" y="2479"/>
                      <a:pt x="1827" y="2437"/>
                      <a:pt x="1869" y="2437"/>
                    </a:cubicBezTo>
                    <a:cubicBezTo>
                      <a:pt x="1869" y="2419"/>
                      <a:pt x="1869" y="2370"/>
                      <a:pt x="1829" y="2370"/>
                    </a:cubicBezTo>
                    <a:cubicBezTo>
                      <a:pt x="1827" y="2370"/>
                      <a:pt x="1825" y="2370"/>
                      <a:pt x="1823" y="2370"/>
                    </a:cubicBezTo>
                    <a:lnTo>
                      <a:pt x="1823" y="2370"/>
                    </a:lnTo>
                    <a:cubicBezTo>
                      <a:pt x="1841" y="2361"/>
                      <a:pt x="1850" y="2338"/>
                      <a:pt x="1865" y="2338"/>
                    </a:cubicBezTo>
                    <a:cubicBezTo>
                      <a:pt x="1872" y="2338"/>
                      <a:pt x="1880" y="2342"/>
                      <a:pt x="1890" y="2353"/>
                    </a:cubicBezTo>
                    <a:lnTo>
                      <a:pt x="1890" y="2311"/>
                    </a:lnTo>
                    <a:lnTo>
                      <a:pt x="1869" y="2332"/>
                    </a:lnTo>
                    <a:cubicBezTo>
                      <a:pt x="1869" y="2269"/>
                      <a:pt x="1911" y="2248"/>
                      <a:pt x="1848" y="2206"/>
                    </a:cubicBezTo>
                    <a:lnTo>
                      <a:pt x="1827" y="2227"/>
                    </a:lnTo>
                    <a:cubicBezTo>
                      <a:pt x="1827" y="2185"/>
                      <a:pt x="1827" y="2164"/>
                      <a:pt x="1890" y="2143"/>
                    </a:cubicBezTo>
                    <a:lnTo>
                      <a:pt x="1890" y="2143"/>
                    </a:lnTo>
                    <a:cubicBezTo>
                      <a:pt x="1890" y="2158"/>
                      <a:pt x="1890" y="2172"/>
                      <a:pt x="1890" y="2185"/>
                    </a:cubicBezTo>
                    <a:lnTo>
                      <a:pt x="1890" y="2143"/>
                    </a:lnTo>
                    <a:cubicBezTo>
                      <a:pt x="1890" y="2143"/>
                      <a:pt x="1890" y="2143"/>
                      <a:pt x="1890" y="2143"/>
                    </a:cubicBezTo>
                    <a:lnTo>
                      <a:pt x="1890" y="2143"/>
                    </a:lnTo>
                    <a:cubicBezTo>
                      <a:pt x="1888" y="2107"/>
                      <a:pt x="1884" y="2067"/>
                      <a:pt x="1869" y="2038"/>
                    </a:cubicBezTo>
                    <a:lnTo>
                      <a:pt x="1869" y="2080"/>
                    </a:lnTo>
                    <a:cubicBezTo>
                      <a:pt x="1806" y="2017"/>
                      <a:pt x="1764" y="1702"/>
                      <a:pt x="1680" y="1639"/>
                    </a:cubicBezTo>
                    <a:lnTo>
                      <a:pt x="1638" y="1660"/>
                    </a:lnTo>
                    <a:lnTo>
                      <a:pt x="1596" y="1618"/>
                    </a:lnTo>
                    <a:lnTo>
                      <a:pt x="1596" y="1618"/>
                    </a:lnTo>
                    <a:cubicBezTo>
                      <a:pt x="1596" y="1618"/>
                      <a:pt x="1726" y="1634"/>
                      <a:pt x="1743" y="1638"/>
                    </a:cubicBezTo>
                    <a:lnTo>
                      <a:pt x="1743" y="1638"/>
                    </a:lnTo>
                    <a:cubicBezTo>
                      <a:pt x="1722" y="1407"/>
                      <a:pt x="1722" y="1176"/>
                      <a:pt x="1743" y="925"/>
                    </a:cubicBezTo>
                    <a:cubicBezTo>
                      <a:pt x="1750" y="911"/>
                      <a:pt x="1759" y="906"/>
                      <a:pt x="1770" y="906"/>
                    </a:cubicBezTo>
                    <a:cubicBezTo>
                      <a:pt x="1790" y="906"/>
                      <a:pt x="1813" y="925"/>
                      <a:pt x="1827" y="925"/>
                    </a:cubicBezTo>
                    <a:cubicBezTo>
                      <a:pt x="1806" y="883"/>
                      <a:pt x="1764" y="904"/>
                      <a:pt x="1785" y="862"/>
                    </a:cubicBezTo>
                    <a:cubicBezTo>
                      <a:pt x="1785" y="848"/>
                      <a:pt x="1787" y="843"/>
                      <a:pt x="1791" y="843"/>
                    </a:cubicBezTo>
                    <a:cubicBezTo>
                      <a:pt x="1799" y="843"/>
                      <a:pt x="1813" y="862"/>
                      <a:pt x="1827" y="862"/>
                    </a:cubicBezTo>
                    <a:cubicBezTo>
                      <a:pt x="1827" y="862"/>
                      <a:pt x="1827" y="841"/>
                      <a:pt x="1827" y="841"/>
                    </a:cubicBezTo>
                    <a:lnTo>
                      <a:pt x="1701" y="841"/>
                    </a:lnTo>
                    <a:lnTo>
                      <a:pt x="1701" y="799"/>
                    </a:lnTo>
                    <a:lnTo>
                      <a:pt x="1743" y="799"/>
                    </a:lnTo>
                    <a:cubicBezTo>
                      <a:pt x="1743" y="799"/>
                      <a:pt x="1638" y="778"/>
                      <a:pt x="1659" y="715"/>
                    </a:cubicBezTo>
                    <a:cubicBezTo>
                      <a:pt x="1680" y="673"/>
                      <a:pt x="1659" y="547"/>
                      <a:pt x="1680" y="463"/>
                    </a:cubicBezTo>
                    <a:cubicBezTo>
                      <a:pt x="1701" y="463"/>
                      <a:pt x="1722" y="484"/>
                      <a:pt x="1722" y="484"/>
                    </a:cubicBezTo>
                    <a:cubicBezTo>
                      <a:pt x="1726" y="488"/>
                      <a:pt x="1729" y="490"/>
                      <a:pt x="1730" y="490"/>
                    </a:cubicBezTo>
                    <a:cubicBezTo>
                      <a:pt x="1735" y="490"/>
                      <a:pt x="1730" y="473"/>
                      <a:pt x="1736" y="466"/>
                    </a:cubicBezTo>
                    <a:lnTo>
                      <a:pt x="1736" y="466"/>
                    </a:lnTo>
                    <a:cubicBezTo>
                      <a:pt x="1733" y="467"/>
                      <a:pt x="1731" y="467"/>
                      <a:pt x="1728" y="467"/>
                    </a:cubicBezTo>
                    <a:cubicBezTo>
                      <a:pt x="1710" y="467"/>
                      <a:pt x="1716" y="437"/>
                      <a:pt x="1708" y="437"/>
                    </a:cubicBezTo>
                    <a:cubicBezTo>
                      <a:pt x="1706" y="437"/>
                      <a:pt x="1704" y="439"/>
                      <a:pt x="1701" y="442"/>
                    </a:cubicBezTo>
                    <a:cubicBezTo>
                      <a:pt x="1617" y="379"/>
                      <a:pt x="1701" y="295"/>
                      <a:pt x="1638" y="232"/>
                    </a:cubicBezTo>
                    <a:lnTo>
                      <a:pt x="126" y="22"/>
                    </a:lnTo>
                    <a:cubicBezTo>
                      <a:pt x="126" y="22"/>
                      <a:pt x="126" y="1"/>
                      <a:pt x="1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2831825" y="3697300"/>
                <a:ext cx="160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4" extrusionOk="0">
                    <a:moveTo>
                      <a:pt x="64" y="0"/>
                    </a:moveTo>
                    <a:cubicBezTo>
                      <a:pt x="22" y="21"/>
                      <a:pt x="1" y="42"/>
                      <a:pt x="1" y="63"/>
                    </a:cubicBezTo>
                    <a:cubicBezTo>
                      <a:pt x="43" y="63"/>
                      <a:pt x="43" y="21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2833400" y="369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2791400" y="3567075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1"/>
                    </a:moveTo>
                    <a:lnTo>
                      <a:pt x="1" y="22"/>
                    </a:lnTo>
                    <a:cubicBezTo>
                      <a:pt x="1" y="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2789300" y="3566550"/>
                <a:ext cx="4937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5274" extrusionOk="0">
                    <a:moveTo>
                      <a:pt x="1743" y="1651"/>
                    </a:moveTo>
                    <a:lnTo>
                      <a:pt x="1743" y="1651"/>
                    </a:lnTo>
                    <a:cubicBezTo>
                      <a:pt x="1743" y="1654"/>
                      <a:pt x="1743" y="1657"/>
                      <a:pt x="1744" y="1660"/>
                    </a:cubicBezTo>
                    <a:cubicBezTo>
                      <a:pt x="1747" y="1657"/>
                      <a:pt x="1746" y="1654"/>
                      <a:pt x="1743" y="1651"/>
                    </a:cubicBezTo>
                    <a:close/>
                    <a:moveTo>
                      <a:pt x="1954" y="4243"/>
                    </a:moveTo>
                    <a:cubicBezTo>
                      <a:pt x="1948" y="4243"/>
                      <a:pt x="1941" y="4243"/>
                      <a:pt x="1935" y="4244"/>
                    </a:cubicBezTo>
                    <a:lnTo>
                      <a:pt x="1935" y="4244"/>
                    </a:lnTo>
                    <a:cubicBezTo>
                      <a:pt x="1938" y="4246"/>
                      <a:pt x="1940" y="4247"/>
                      <a:pt x="1943" y="4247"/>
                    </a:cubicBezTo>
                    <a:cubicBezTo>
                      <a:pt x="1947" y="4247"/>
                      <a:pt x="1950" y="4246"/>
                      <a:pt x="1954" y="4243"/>
                    </a:cubicBezTo>
                    <a:close/>
                    <a:moveTo>
                      <a:pt x="148" y="1"/>
                    </a:moveTo>
                    <a:cubicBezTo>
                      <a:pt x="127" y="1"/>
                      <a:pt x="106" y="22"/>
                      <a:pt x="127" y="64"/>
                    </a:cubicBezTo>
                    <a:lnTo>
                      <a:pt x="190" y="64"/>
                    </a:lnTo>
                    <a:cubicBezTo>
                      <a:pt x="190" y="85"/>
                      <a:pt x="179" y="85"/>
                      <a:pt x="169" y="85"/>
                    </a:cubicBezTo>
                    <a:cubicBezTo>
                      <a:pt x="158" y="85"/>
                      <a:pt x="148" y="85"/>
                      <a:pt x="148" y="106"/>
                    </a:cubicBezTo>
                    <a:cubicBezTo>
                      <a:pt x="106" y="106"/>
                      <a:pt x="106" y="64"/>
                      <a:pt x="106" y="43"/>
                    </a:cubicBezTo>
                    <a:cubicBezTo>
                      <a:pt x="106" y="64"/>
                      <a:pt x="64" y="85"/>
                      <a:pt x="106" y="106"/>
                    </a:cubicBezTo>
                    <a:cubicBezTo>
                      <a:pt x="95" y="116"/>
                      <a:pt x="79" y="116"/>
                      <a:pt x="64" y="116"/>
                    </a:cubicBezTo>
                    <a:cubicBezTo>
                      <a:pt x="48" y="116"/>
                      <a:pt x="32" y="116"/>
                      <a:pt x="22" y="127"/>
                    </a:cubicBezTo>
                    <a:cubicBezTo>
                      <a:pt x="1" y="148"/>
                      <a:pt x="85" y="190"/>
                      <a:pt x="43" y="211"/>
                    </a:cubicBezTo>
                    <a:cubicBezTo>
                      <a:pt x="1" y="274"/>
                      <a:pt x="106" y="316"/>
                      <a:pt x="64" y="379"/>
                    </a:cubicBezTo>
                    <a:cubicBezTo>
                      <a:pt x="22" y="400"/>
                      <a:pt x="64" y="442"/>
                      <a:pt x="43" y="484"/>
                    </a:cubicBezTo>
                    <a:cubicBezTo>
                      <a:pt x="43" y="484"/>
                      <a:pt x="52" y="475"/>
                      <a:pt x="64" y="475"/>
                    </a:cubicBezTo>
                    <a:cubicBezTo>
                      <a:pt x="71" y="475"/>
                      <a:pt x="78" y="477"/>
                      <a:pt x="85" y="484"/>
                    </a:cubicBezTo>
                    <a:cubicBezTo>
                      <a:pt x="85" y="505"/>
                      <a:pt x="85" y="547"/>
                      <a:pt x="43" y="589"/>
                    </a:cubicBezTo>
                    <a:lnTo>
                      <a:pt x="85" y="610"/>
                    </a:lnTo>
                    <a:cubicBezTo>
                      <a:pt x="85" y="778"/>
                      <a:pt x="106" y="1387"/>
                      <a:pt x="127" y="1534"/>
                    </a:cubicBezTo>
                    <a:cubicBezTo>
                      <a:pt x="106" y="1870"/>
                      <a:pt x="127" y="2185"/>
                      <a:pt x="169" y="2521"/>
                    </a:cubicBezTo>
                    <a:cubicBezTo>
                      <a:pt x="127" y="2542"/>
                      <a:pt x="127" y="2605"/>
                      <a:pt x="127" y="2647"/>
                    </a:cubicBezTo>
                    <a:cubicBezTo>
                      <a:pt x="127" y="2637"/>
                      <a:pt x="137" y="2631"/>
                      <a:pt x="148" y="2631"/>
                    </a:cubicBezTo>
                    <a:cubicBezTo>
                      <a:pt x="158" y="2631"/>
                      <a:pt x="169" y="2637"/>
                      <a:pt x="169" y="2647"/>
                    </a:cubicBezTo>
                    <a:cubicBezTo>
                      <a:pt x="169" y="2752"/>
                      <a:pt x="190" y="2647"/>
                      <a:pt x="211" y="2773"/>
                    </a:cubicBezTo>
                    <a:cubicBezTo>
                      <a:pt x="232" y="3025"/>
                      <a:pt x="211" y="3298"/>
                      <a:pt x="148" y="3550"/>
                    </a:cubicBezTo>
                    <a:cubicBezTo>
                      <a:pt x="211" y="3634"/>
                      <a:pt x="148" y="3697"/>
                      <a:pt x="190" y="3760"/>
                    </a:cubicBezTo>
                    <a:cubicBezTo>
                      <a:pt x="211" y="3844"/>
                      <a:pt x="148" y="4222"/>
                      <a:pt x="169" y="4285"/>
                    </a:cubicBezTo>
                    <a:cubicBezTo>
                      <a:pt x="190" y="4348"/>
                      <a:pt x="127" y="4348"/>
                      <a:pt x="106" y="4390"/>
                    </a:cubicBezTo>
                    <a:cubicBezTo>
                      <a:pt x="169" y="4390"/>
                      <a:pt x="211" y="4432"/>
                      <a:pt x="211" y="4474"/>
                    </a:cubicBezTo>
                    <a:cubicBezTo>
                      <a:pt x="232" y="4537"/>
                      <a:pt x="253" y="4579"/>
                      <a:pt x="274" y="4642"/>
                    </a:cubicBezTo>
                    <a:lnTo>
                      <a:pt x="253" y="4642"/>
                    </a:lnTo>
                    <a:cubicBezTo>
                      <a:pt x="274" y="4705"/>
                      <a:pt x="253" y="4789"/>
                      <a:pt x="274" y="4810"/>
                    </a:cubicBezTo>
                    <a:cubicBezTo>
                      <a:pt x="253" y="4894"/>
                      <a:pt x="169" y="4999"/>
                      <a:pt x="232" y="5125"/>
                    </a:cubicBezTo>
                    <a:lnTo>
                      <a:pt x="127" y="5167"/>
                    </a:lnTo>
                    <a:cubicBezTo>
                      <a:pt x="127" y="5167"/>
                      <a:pt x="835" y="5274"/>
                      <a:pt x="1314" y="5274"/>
                    </a:cubicBezTo>
                    <a:cubicBezTo>
                      <a:pt x="1473" y="5274"/>
                      <a:pt x="1607" y="5262"/>
                      <a:pt x="1681" y="5230"/>
                    </a:cubicBezTo>
                    <a:lnTo>
                      <a:pt x="1702" y="5230"/>
                    </a:lnTo>
                    <a:lnTo>
                      <a:pt x="1702" y="5209"/>
                    </a:lnTo>
                    <a:cubicBezTo>
                      <a:pt x="1723" y="5188"/>
                      <a:pt x="1681" y="5167"/>
                      <a:pt x="1723" y="5167"/>
                    </a:cubicBezTo>
                    <a:lnTo>
                      <a:pt x="1723" y="5209"/>
                    </a:lnTo>
                    <a:cubicBezTo>
                      <a:pt x="1723" y="5195"/>
                      <a:pt x="1725" y="5191"/>
                      <a:pt x="1729" y="5191"/>
                    </a:cubicBezTo>
                    <a:cubicBezTo>
                      <a:pt x="1737" y="5191"/>
                      <a:pt x="1751" y="5209"/>
                      <a:pt x="1765" y="5209"/>
                    </a:cubicBezTo>
                    <a:cubicBezTo>
                      <a:pt x="1786" y="5188"/>
                      <a:pt x="1786" y="5188"/>
                      <a:pt x="1786" y="5167"/>
                    </a:cubicBezTo>
                    <a:lnTo>
                      <a:pt x="1765" y="5167"/>
                    </a:lnTo>
                    <a:cubicBezTo>
                      <a:pt x="1765" y="5167"/>
                      <a:pt x="1723" y="5125"/>
                      <a:pt x="1744" y="5104"/>
                    </a:cubicBezTo>
                    <a:cubicBezTo>
                      <a:pt x="1765" y="5083"/>
                      <a:pt x="1807" y="5104"/>
                      <a:pt x="1807" y="5062"/>
                    </a:cubicBezTo>
                    <a:cubicBezTo>
                      <a:pt x="1849" y="4852"/>
                      <a:pt x="1870" y="4642"/>
                      <a:pt x="1891" y="4432"/>
                    </a:cubicBezTo>
                    <a:lnTo>
                      <a:pt x="1912" y="4432"/>
                    </a:lnTo>
                    <a:cubicBezTo>
                      <a:pt x="1891" y="4369"/>
                      <a:pt x="1912" y="4327"/>
                      <a:pt x="1891" y="4264"/>
                    </a:cubicBezTo>
                    <a:cubicBezTo>
                      <a:pt x="1906" y="4249"/>
                      <a:pt x="1920" y="4245"/>
                      <a:pt x="1935" y="4244"/>
                    </a:cubicBezTo>
                    <a:lnTo>
                      <a:pt x="1935" y="4244"/>
                    </a:lnTo>
                    <a:cubicBezTo>
                      <a:pt x="1895" y="4212"/>
                      <a:pt x="1912" y="3949"/>
                      <a:pt x="1912" y="3949"/>
                    </a:cubicBezTo>
                    <a:lnTo>
                      <a:pt x="1849" y="3949"/>
                    </a:lnTo>
                    <a:cubicBezTo>
                      <a:pt x="1849" y="3886"/>
                      <a:pt x="1933" y="3928"/>
                      <a:pt x="1912" y="3865"/>
                    </a:cubicBezTo>
                    <a:cubicBezTo>
                      <a:pt x="1807" y="3844"/>
                      <a:pt x="1933" y="3760"/>
                      <a:pt x="1870" y="3739"/>
                    </a:cubicBezTo>
                    <a:cubicBezTo>
                      <a:pt x="1870" y="3739"/>
                      <a:pt x="1870" y="3718"/>
                      <a:pt x="1912" y="3718"/>
                    </a:cubicBezTo>
                    <a:cubicBezTo>
                      <a:pt x="1870" y="3718"/>
                      <a:pt x="1912" y="3697"/>
                      <a:pt x="1891" y="3676"/>
                    </a:cubicBezTo>
                    <a:cubicBezTo>
                      <a:pt x="1884" y="3669"/>
                      <a:pt x="1879" y="3667"/>
                      <a:pt x="1875" y="3667"/>
                    </a:cubicBezTo>
                    <a:cubicBezTo>
                      <a:pt x="1867" y="3667"/>
                      <a:pt x="1863" y="3676"/>
                      <a:pt x="1849" y="3676"/>
                    </a:cubicBezTo>
                    <a:lnTo>
                      <a:pt x="1849" y="3634"/>
                    </a:lnTo>
                    <a:cubicBezTo>
                      <a:pt x="1859" y="3624"/>
                      <a:pt x="1870" y="3618"/>
                      <a:pt x="1878" y="3618"/>
                    </a:cubicBezTo>
                    <a:cubicBezTo>
                      <a:pt x="1885" y="3618"/>
                      <a:pt x="1891" y="3624"/>
                      <a:pt x="1891" y="3634"/>
                    </a:cubicBezTo>
                    <a:cubicBezTo>
                      <a:pt x="1933" y="3382"/>
                      <a:pt x="1954" y="3130"/>
                      <a:pt x="1954" y="2878"/>
                    </a:cubicBezTo>
                    <a:lnTo>
                      <a:pt x="1954" y="2878"/>
                    </a:lnTo>
                    <a:cubicBezTo>
                      <a:pt x="1912" y="2899"/>
                      <a:pt x="1954" y="2941"/>
                      <a:pt x="1891" y="2941"/>
                    </a:cubicBezTo>
                    <a:cubicBezTo>
                      <a:pt x="1849" y="2920"/>
                      <a:pt x="1891" y="2899"/>
                      <a:pt x="1870" y="2899"/>
                    </a:cubicBezTo>
                    <a:cubicBezTo>
                      <a:pt x="1954" y="2899"/>
                      <a:pt x="1891" y="2815"/>
                      <a:pt x="1975" y="2794"/>
                    </a:cubicBezTo>
                    <a:lnTo>
                      <a:pt x="1954" y="2794"/>
                    </a:lnTo>
                    <a:cubicBezTo>
                      <a:pt x="1912" y="2647"/>
                      <a:pt x="1933" y="2752"/>
                      <a:pt x="1954" y="2647"/>
                    </a:cubicBezTo>
                    <a:cubicBezTo>
                      <a:pt x="1954" y="2563"/>
                      <a:pt x="1891" y="2542"/>
                      <a:pt x="1912" y="2500"/>
                    </a:cubicBezTo>
                    <a:lnTo>
                      <a:pt x="1912" y="2500"/>
                    </a:lnTo>
                    <a:cubicBezTo>
                      <a:pt x="1912" y="2500"/>
                      <a:pt x="1893" y="2509"/>
                      <a:pt x="1881" y="2509"/>
                    </a:cubicBezTo>
                    <a:cubicBezTo>
                      <a:pt x="1874" y="2509"/>
                      <a:pt x="1870" y="2507"/>
                      <a:pt x="1870" y="2500"/>
                    </a:cubicBezTo>
                    <a:cubicBezTo>
                      <a:pt x="1912" y="2500"/>
                      <a:pt x="1828" y="2458"/>
                      <a:pt x="1870" y="2437"/>
                    </a:cubicBezTo>
                    <a:cubicBezTo>
                      <a:pt x="1870" y="2437"/>
                      <a:pt x="1870" y="2391"/>
                      <a:pt x="1843" y="2391"/>
                    </a:cubicBezTo>
                    <a:cubicBezTo>
                      <a:pt x="1841" y="2391"/>
                      <a:pt x="1839" y="2391"/>
                      <a:pt x="1837" y="2392"/>
                    </a:cubicBezTo>
                    <a:lnTo>
                      <a:pt x="1837" y="2392"/>
                    </a:lnTo>
                    <a:cubicBezTo>
                      <a:pt x="1852" y="2381"/>
                      <a:pt x="1867" y="2349"/>
                      <a:pt x="1882" y="2349"/>
                    </a:cubicBezTo>
                    <a:cubicBezTo>
                      <a:pt x="1885" y="2349"/>
                      <a:pt x="1888" y="2350"/>
                      <a:pt x="1891" y="2353"/>
                    </a:cubicBezTo>
                    <a:lnTo>
                      <a:pt x="1891" y="2311"/>
                    </a:lnTo>
                    <a:lnTo>
                      <a:pt x="1870" y="2332"/>
                    </a:lnTo>
                    <a:cubicBezTo>
                      <a:pt x="1870" y="2290"/>
                      <a:pt x="1912" y="2248"/>
                      <a:pt x="1849" y="2206"/>
                    </a:cubicBezTo>
                    <a:lnTo>
                      <a:pt x="1828" y="2227"/>
                    </a:lnTo>
                    <a:cubicBezTo>
                      <a:pt x="1828" y="2206"/>
                      <a:pt x="1828" y="2164"/>
                      <a:pt x="1891" y="2164"/>
                    </a:cubicBezTo>
                    <a:lnTo>
                      <a:pt x="1912" y="2185"/>
                    </a:lnTo>
                    <a:cubicBezTo>
                      <a:pt x="1912" y="2143"/>
                      <a:pt x="1891" y="2101"/>
                      <a:pt x="1870" y="2059"/>
                    </a:cubicBezTo>
                    <a:lnTo>
                      <a:pt x="1870" y="2080"/>
                    </a:lnTo>
                    <a:cubicBezTo>
                      <a:pt x="1807" y="2017"/>
                      <a:pt x="1765" y="1702"/>
                      <a:pt x="1702" y="1639"/>
                    </a:cubicBezTo>
                    <a:lnTo>
                      <a:pt x="1639" y="1660"/>
                    </a:lnTo>
                    <a:lnTo>
                      <a:pt x="1618" y="1618"/>
                    </a:lnTo>
                    <a:lnTo>
                      <a:pt x="1618" y="1618"/>
                    </a:lnTo>
                    <a:cubicBezTo>
                      <a:pt x="1618" y="1618"/>
                      <a:pt x="1724" y="1633"/>
                      <a:pt x="1743" y="1651"/>
                    </a:cubicBezTo>
                    <a:lnTo>
                      <a:pt x="1743" y="1651"/>
                    </a:lnTo>
                    <a:cubicBezTo>
                      <a:pt x="1723" y="1402"/>
                      <a:pt x="1723" y="1174"/>
                      <a:pt x="1744" y="925"/>
                    </a:cubicBezTo>
                    <a:cubicBezTo>
                      <a:pt x="1751" y="918"/>
                      <a:pt x="1762" y="916"/>
                      <a:pt x="1775" y="916"/>
                    </a:cubicBezTo>
                    <a:cubicBezTo>
                      <a:pt x="1800" y="916"/>
                      <a:pt x="1828" y="925"/>
                      <a:pt x="1828" y="925"/>
                    </a:cubicBezTo>
                    <a:cubicBezTo>
                      <a:pt x="1807" y="883"/>
                      <a:pt x="1786" y="904"/>
                      <a:pt x="1786" y="883"/>
                    </a:cubicBezTo>
                    <a:cubicBezTo>
                      <a:pt x="1786" y="869"/>
                      <a:pt x="1790" y="864"/>
                      <a:pt x="1797" y="864"/>
                    </a:cubicBezTo>
                    <a:cubicBezTo>
                      <a:pt x="1809" y="864"/>
                      <a:pt x="1828" y="883"/>
                      <a:pt x="1828" y="883"/>
                    </a:cubicBezTo>
                    <a:cubicBezTo>
                      <a:pt x="1828" y="883"/>
                      <a:pt x="1849" y="841"/>
                      <a:pt x="1828" y="841"/>
                    </a:cubicBezTo>
                    <a:cubicBezTo>
                      <a:pt x="1807" y="841"/>
                      <a:pt x="1744" y="841"/>
                      <a:pt x="1702" y="862"/>
                    </a:cubicBezTo>
                    <a:lnTo>
                      <a:pt x="1702" y="799"/>
                    </a:lnTo>
                    <a:lnTo>
                      <a:pt x="1744" y="799"/>
                    </a:lnTo>
                    <a:cubicBezTo>
                      <a:pt x="1744" y="799"/>
                      <a:pt x="1639" y="778"/>
                      <a:pt x="1660" y="715"/>
                    </a:cubicBezTo>
                    <a:cubicBezTo>
                      <a:pt x="1681" y="673"/>
                      <a:pt x="1660" y="547"/>
                      <a:pt x="1681" y="463"/>
                    </a:cubicBezTo>
                    <a:cubicBezTo>
                      <a:pt x="1702" y="463"/>
                      <a:pt x="1723" y="484"/>
                      <a:pt x="1744" y="505"/>
                    </a:cubicBezTo>
                    <a:cubicBezTo>
                      <a:pt x="1744" y="493"/>
                      <a:pt x="1744" y="463"/>
                      <a:pt x="1744" y="463"/>
                    </a:cubicBezTo>
                    <a:cubicBezTo>
                      <a:pt x="1738" y="466"/>
                      <a:pt x="1733" y="467"/>
                      <a:pt x="1729" y="467"/>
                    </a:cubicBezTo>
                    <a:cubicBezTo>
                      <a:pt x="1711" y="467"/>
                      <a:pt x="1716" y="438"/>
                      <a:pt x="1709" y="438"/>
                    </a:cubicBezTo>
                    <a:cubicBezTo>
                      <a:pt x="1707" y="438"/>
                      <a:pt x="1705" y="439"/>
                      <a:pt x="1702" y="442"/>
                    </a:cubicBezTo>
                    <a:cubicBezTo>
                      <a:pt x="1618" y="379"/>
                      <a:pt x="1702" y="295"/>
                      <a:pt x="1639" y="253"/>
                    </a:cubicBezTo>
                    <a:lnTo>
                      <a:pt x="148" y="43"/>
                    </a:lnTo>
                    <a:cubicBezTo>
                      <a:pt x="148" y="22"/>
                      <a:pt x="148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2839700" y="4371975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1" y="22"/>
                      <a:pt x="1" y="22"/>
                      <a:pt x="1" y="64"/>
                    </a:cubicBezTo>
                    <a:cubicBezTo>
                      <a:pt x="22" y="43"/>
                      <a:pt x="43" y="22"/>
                      <a:pt x="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2840750" y="4371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2798750" y="4241775"/>
                <a:ext cx="45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27" extrusionOk="0">
                    <a:moveTo>
                      <a:pt x="1" y="0"/>
                    </a:moveTo>
                    <a:lnTo>
                      <a:pt x="1" y="21"/>
                    </a:lnTo>
                    <a:cubicBezTo>
                      <a:pt x="1" y="25"/>
                      <a:pt x="1" y="27"/>
                      <a:pt x="3" y="27"/>
                    </a:cubicBezTo>
                    <a:cubicBezTo>
                      <a:pt x="7" y="27"/>
                      <a:pt x="17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2797175" y="4240725"/>
                <a:ext cx="49375" cy="13235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5294" extrusionOk="0">
                    <a:moveTo>
                      <a:pt x="147" y="1"/>
                    </a:moveTo>
                    <a:cubicBezTo>
                      <a:pt x="142" y="6"/>
                      <a:pt x="138" y="9"/>
                      <a:pt x="136" y="12"/>
                    </a:cubicBezTo>
                    <a:lnTo>
                      <a:pt x="136" y="12"/>
                    </a:lnTo>
                    <a:cubicBezTo>
                      <a:pt x="139" y="8"/>
                      <a:pt x="143" y="5"/>
                      <a:pt x="147" y="1"/>
                    </a:cubicBezTo>
                    <a:close/>
                    <a:moveTo>
                      <a:pt x="1912" y="4263"/>
                    </a:moveTo>
                    <a:cubicBezTo>
                      <a:pt x="1911" y="4263"/>
                      <a:pt x="1909" y="4263"/>
                      <a:pt x="1908" y="4263"/>
                    </a:cubicBezTo>
                    <a:lnTo>
                      <a:pt x="1908" y="4263"/>
                    </a:lnTo>
                    <a:cubicBezTo>
                      <a:pt x="1909" y="4264"/>
                      <a:pt x="1909" y="4264"/>
                      <a:pt x="1910" y="4264"/>
                    </a:cubicBezTo>
                    <a:cubicBezTo>
                      <a:pt x="1911" y="4264"/>
                      <a:pt x="1911" y="4264"/>
                      <a:pt x="1912" y="4263"/>
                    </a:cubicBezTo>
                    <a:close/>
                    <a:moveTo>
                      <a:pt x="136" y="12"/>
                    </a:moveTo>
                    <a:cubicBezTo>
                      <a:pt x="120" y="29"/>
                      <a:pt x="110" y="46"/>
                      <a:pt x="127" y="63"/>
                    </a:cubicBezTo>
                    <a:lnTo>
                      <a:pt x="169" y="63"/>
                    </a:lnTo>
                    <a:cubicBezTo>
                      <a:pt x="179" y="84"/>
                      <a:pt x="174" y="84"/>
                      <a:pt x="166" y="84"/>
                    </a:cubicBezTo>
                    <a:cubicBezTo>
                      <a:pt x="158" y="84"/>
                      <a:pt x="148" y="84"/>
                      <a:pt x="148" y="105"/>
                    </a:cubicBezTo>
                    <a:cubicBezTo>
                      <a:pt x="106" y="105"/>
                      <a:pt x="85" y="63"/>
                      <a:pt x="85" y="42"/>
                    </a:cubicBezTo>
                    <a:cubicBezTo>
                      <a:pt x="85" y="63"/>
                      <a:pt x="43" y="105"/>
                      <a:pt x="85" y="105"/>
                    </a:cubicBezTo>
                    <a:cubicBezTo>
                      <a:pt x="74" y="116"/>
                      <a:pt x="64" y="116"/>
                      <a:pt x="53" y="116"/>
                    </a:cubicBezTo>
                    <a:cubicBezTo>
                      <a:pt x="43" y="116"/>
                      <a:pt x="32" y="116"/>
                      <a:pt x="22" y="126"/>
                    </a:cubicBezTo>
                    <a:cubicBezTo>
                      <a:pt x="1" y="168"/>
                      <a:pt x="64" y="189"/>
                      <a:pt x="43" y="210"/>
                    </a:cubicBezTo>
                    <a:cubicBezTo>
                      <a:pt x="1" y="273"/>
                      <a:pt x="106" y="315"/>
                      <a:pt x="64" y="378"/>
                    </a:cubicBezTo>
                    <a:lnTo>
                      <a:pt x="43" y="378"/>
                    </a:lnTo>
                    <a:cubicBezTo>
                      <a:pt x="22" y="399"/>
                      <a:pt x="43" y="441"/>
                      <a:pt x="22" y="483"/>
                    </a:cubicBezTo>
                    <a:cubicBezTo>
                      <a:pt x="22" y="483"/>
                      <a:pt x="40" y="474"/>
                      <a:pt x="53" y="474"/>
                    </a:cubicBezTo>
                    <a:cubicBezTo>
                      <a:pt x="59" y="474"/>
                      <a:pt x="64" y="476"/>
                      <a:pt x="64" y="483"/>
                    </a:cubicBezTo>
                    <a:cubicBezTo>
                      <a:pt x="85" y="504"/>
                      <a:pt x="64" y="567"/>
                      <a:pt x="43" y="588"/>
                    </a:cubicBezTo>
                    <a:lnTo>
                      <a:pt x="85" y="630"/>
                    </a:lnTo>
                    <a:cubicBezTo>
                      <a:pt x="64" y="777"/>
                      <a:pt x="106" y="1386"/>
                      <a:pt x="106" y="1554"/>
                    </a:cubicBezTo>
                    <a:cubicBezTo>
                      <a:pt x="106" y="1869"/>
                      <a:pt x="127" y="2205"/>
                      <a:pt x="169" y="2520"/>
                    </a:cubicBezTo>
                    <a:cubicBezTo>
                      <a:pt x="106" y="2562"/>
                      <a:pt x="127" y="2604"/>
                      <a:pt x="106" y="2646"/>
                    </a:cubicBezTo>
                    <a:cubicBezTo>
                      <a:pt x="113" y="2639"/>
                      <a:pt x="122" y="2637"/>
                      <a:pt x="131" y="2637"/>
                    </a:cubicBezTo>
                    <a:cubicBezTo>
                      <a:pt x="148" y="2637"/>
                      <a:pt x="162" y="2646"/>
                      <a:pt x="148" y="2646"/>
                    </a:cubicBezTo>
                    <a:cubicBezTo>
                      <a:pt x="148" y="2709"/>
                      <a:pt x="158" y="2709"/>
                      <a:pt x="169" y="2709"/>
                    </a:cubicBezTo>
                    <a:cubicBezTo>
                      <a:pt x="179" y="2709"/>
                      <a:pt x="190" y="2709"/>
                      <a:pt x="190" y="2772"/>
                    </a:cubicBezTo>
                    <a:cubicBezTo>
                      <a:pt x="211" y="3045"/>
                      <a:pt x="190" y="3297"/>
                      <a:pt x="148" y="3570"/>
                    </a:cubicBezTo>
                    <a:cubicBezTo>
                      <a:pt x="190" y="3633"/>
                      <a:pt x="148" y="3717"/>
                      <a:pt x="190" y="3780"/>
                    </a:cubicBezTo>
                    <a:lnTo>
                      <a:pt x="169" y="3780"/>
                    </a:lnTo>
                    <a:cubicBezTo>
                      <a:pt x="190" y="3843"/>
                      <a:pt x="127" y="4221"/>
                      <a:pt x="148" y="4305"/>
                    </a:cubicBezTo>
                    <a:cubicBezTo>
                      <a:pt x="169" y="4368"/>
                      <a:pt x="106" y="4347"/>
                      <a:pt x="85" y="4410"/>
                    </a:cubicBezTo>
                    <a:cubicBezTo>
                      <a:pt x="148" y="4410"/>
                      <a:pt x="190" y="4431"/>
                      <a:pt x="190" y="4494"/>
                    </a:cubicBezTo>
                    <a:cubicBezTo>
                      <a:pt x="211" y="4536"/>
                      <a:pt x="232" y="4599"/>
                      <a:pt x="253" y="4662"/>
                    </a:cubicBezTo>
                    <a:lnTo>
                      <a:pt x="232" y="4662"/>
                    </a:lnTo>
                    <a:cubicBezTo>
                      <a:pt x="253" y="4704"/>
                      <a:pt x="253" y="4809"/>
                      <a:pt x="253" y="4830"/>
                    </a:cubicBezTo>
                    <a:cubicBezTo>
                      <a:pt x="232" y="4914"/>
                      <a:pt x="169" y="5019"/>
                      <a:pt x="211" y="5125"/>
                    </a:cubicBezTo>
                    <a:lnTo>
                      <a:pt x="106" y="5188"/>
                    </a:lnTo>
                    <a:cubicBezTo>
                      <a:pt x="106" y="5188"/>
                      <a:pt x="826" y="5294"/>
                      <a:pt x="1302" y="5294"/>
                    </a:cubicBezTo>
                    <a:cubicBezTo>
                      <a:pt x="1460" y="5294"/>
                      <a:pt x="1591" y="5282"/>
                      <a:pt x="1660" y="5251"/>
                    </a:cubicBezTo>
                    <a:lnTo>
                      <a:pt x="1681" y="5251"/>
                    </a:lnTo>
                    <a:lnTo>
                      <a:pt x="1681" y="5230"/>
                    </a:lnTo>
                    <a:cubicBezTo>
                      <a:pt x="1684" y="5223"/>
                      <a:pt x="1686" y="5218"/>
                      <a:pt x="1686" y="5213"/>
                    </a:cubicBezTo>
                    <a:lnTo>
                      <a:pt x="1686" y="5213"/>
                    </a:lnTo>
                    <a:cubicBezTo>
                      <a:pt x="1688" y="5211"/>
                      <a:pt x="1690" y="5211"/>
                      <a:pt x="1692" y="5211"/>
                    </a:cubicBezTo>
                    <a:cubicBezTo>
                      <a:pt x="1706" y="5211"/>
                      <a:pt x="1730" y="5230"/>
                      <a:pt x="1744" y="5230"/>
                    </a:cubicBezTo>
                    <a:cubicBezTo>
                      <a:pt x="1744" y="5209"/>
                      <a:pt x="1744" y="5188"/>
                      <a:pt x="1765" y="5188"/>
                    </a:cubicBezTo>
                    <a:lnTo>
                      <a:pt x="1744" y="5188"/>
                    </a:lnTo>
                    <a:cubicBezTo>
                      <a:pt x="1723" y="5188"/>
                      <a:pt x="1702" y="5146"/>
                      <a:pt x="1702" y="5125"/>
                    </a:cubicBezTo>
                    <a:cubicBezTo>
                      <a:pt x="1723" y="5104"/>
                      <a:pt x="1765" y="5125"/>
                      <a:pt x="1765" y="5082"/>
                    </a:cubicBezTo>
                    <a:cubicBezTo>
                      <a:pt x="1828" y="4872"/>
                      <a:pt x="1849" y="4662"/>
                      <a:pt x="1849" y="4452"/>
                    </a:cubicBezTo>
                    <a:lnTo>
                      <a:pt x="1870" y="4452"/>
                    </a:lnTo>
                    <a:cubicBezTo>
                      <a:pt x="1870" y="4389"/>
                      <a:pt x="1870" y="4326"/>
                      <a:pt x="1849" y="4284"/>
                    </a:cubicBezTo>
                    <a:cubicBezTo>
                      <a:pt x="1869" y="4265"/>
                      <a:pt x="1888" y="4264"/>
                      <a:pt x="1908" y="4263"/>
                    </a:cubicBezTo>
                    <a:lnTo>
                      <a:pt x="1908" y="4263"/>
                    </a:lnTo>
                    <a:cubicBezTo>
                      <a:pt x="1891" y="4245"/>
                      <a:pt x="1891" y="3948"/>
                      <a:pt x="1891" y="3948"/>
                    </a:cubicBezTo>
                    <a:lnTo>
                      <a:pt x="1828" y="3948"/>
                    </a:lnTo>
                    <a:cubicBezTo>
                      <a:pt x="1828" y="3885"/>
                      <a:pt x="1912" y="3927"/>
                      <a:pt x="1891" y="3864"/>
                    </a:cubicBezTo>
                    <a:cubicBezTo>
                      <a:pt x="1807" y="3843"/>
                      <a:pt x="1891" y="3780"/>
                      <a:pt x="1849" y="3759"/>
                    </a:cubicBezTo>
                    <a:cubicBezTo>
                      <a:pt x="1849" y="3759"/>
                      <a:pt x="1860" y="3737"/>
                      <a:pt x="1874" y="3733"/>
                    </a:cubicBezTo>
                    <a:lnTo>
                      <a:pt x="1874" y="3733"/>
                    </a:lnTo>
                    <a:cubicBezTo>
                      <a:pt x="1877" y="3736"/>
                      <a:pt x="1882" y="3738"/>
                      <a:pt x="1891" y="3738"/>
                    </a:cubicBezTo>
                    <a:cubicBezTo>
                      <a:pt x="1887" y="3734"/>
                      <a:pt x="1882" y="3733"/>
                      <a:pt x="1878" y="3733"/>
                    </a:cubicBezTo>
                    <a:cubicBezTo>
                      <a:pt x="1877" y="3733"/>
                      <a:pt x="1875" y="3733"/>
                      <a:pt x="1874" y="3733"/>
                    </a:cubicBezTo>
                    <a:lnTo>
                      <a:pt x="1874" y="3733"/>
                    </a:lnTo>
                    <a:cubicBezTo>
                      <a:pt x="1864" y="3721"/>
                      <a:pt x="1886" y="3692"/>
                      <a:pt x="1870" y="3675"/>
                    </a:cubicBezTo>
                    <a:cubicBezTo>
                      <a:pt x="1863" y="3668"/>
                      <a:pt x="1858" y="3666"/>
                      <a:pt x="1855" y="3666"/>
                    </a:cubicBezTo>
                    <a:cubicBezTo>
                      <a:pt x="1849" y="3666"/>
                      <a:pt x="1849" y="3675"/>
                      <a:pt x="1849" y="3675"/>
                    </a:cubicBezTo>
                    <a:lnTo>
                      <a:pt x="1828" y="3633"/>
                    </a:lnTo>
                    <a:cubicBezTo>
                      <a:pt x="1838" y="3623"/>
                      <a:pt x="1849" y="3618"/>
                      <a:pt x="1857" y="3618"/>
                    </a:cubicBezTo>
                    <a:cubicBezTo>
                      <a:pt x="1865" y="3618"/>
                      <a:pt x="1870" y="3623"/>
                      <a:pt x="1870" y="3633"/>
                    </a:cubicBezTo>
                    <a:cubicBezTo>
                      <a:pt x="1933" y="3402"/>
                      <a:pt x="1954" y="3150"/>
                      <a:pt x="1954" y="2898"/>
                    </a:cubicBezTo>
                    <a:lnTo>
                      <a:pt x="1954" y="2898"/>
                    </a:lnTo>
                    <a:cubicBezTo>
                      <a:pt x="1912" y="2919"/>
                      <a:pt x="1933" y="2940"/>
                      <a:pt x="1870" y="2961"/>
                    </a:cubicBezTo>
                    <a:cubicBezTo>
                      <a:pt x="1849" y="2940"/>
                      <a:pt x="1870" y="2919"/>
                      <a:pt x="1849" y="2898"/>
                    </a:cubicBezTo>
                    <a:cubicBezTo>
                      <a:pt x="1954" y="2898"/>
                      <a:pt x="1870" y="2835"/>
                      <a:pt x="1975" y="2814"/>
                    </a:cubicBezTo>
                    <a:lnTo>
                      <a:pt x="1912" y="2814"/>
                    </a:lnTo>
                    <a:lnTo>
                      <a:pt x="1954" y="2793"/>
                    </a:lnTo>
                    <a:cubicBezTo>
                      <a:pt x="1912" y="2667"/>
                      <a:pt x="1933" y="2772"/>
                      <a:pt x="1954" y="2646"/>
                    </a:cubicBezTo>
                    <a:cubicBezTo>
                      <a:pt x="1954" y="2583"/>
                      <a:pt x="1870" y="2541"/>
                      <a:pt x="1912" y="2520"/>
                    </a:cubicBezTo>
                    <a:lnTo>
                      <a:pt x="1849" y="2520"/>
                    </a:lnTo>
                    <a:cubicBezTo>
                      <a:pt x="1912" y="2520"/>
                      <a:pt x="1828" y="2457"/>
                      <a:pt x="1870" y="2457"/>
                    </a:cubicBezTo>
                    <a:cubicBezTo>
                      <a:pt x="1870" y="2439"/>
                      <a:pt x="1870" y="2390"/>
                      <a:pt x="1830" y="2390"/>
                    </a:cubicBezTo>
                    <a:cubicBezTo>
                      <a:pt x="1829" y="2390"/>
                      <a:pt x="1828" y="2390"/>
                      <a:pt x="1828" y="2390"/>
                    </a:cubicBezTo>
                    <a:lnTo>
                      <a:pt x="1828" y="2390"/>
                    </a:lnTo>
                    <a:cubicBezTo>
                      <a:pt x="1845" y="2383"/>
                      <a:pt x="1853" y="2367"/>
                      <a:pt x="1870" y="2367"/>
                    </a:cubicBezTo>
                    <a:cubicBezTo>
                      <a:pt x="1876" y="2367"/>
                      <a:pt x="1882" y="2369"/>
                      <a:pt x="1891" y="2373"/>
                    </a:cubicBezTo>
                    <a:cubicBezTo>
                      <a:pt x="1891" y="2352"/>
                      <a:pt x="1891" y="2331"/>
                      <a:pt x="1891" y="2331"/>
                    </a:cubicBezTo>
                    <a:lnTo>
                      <a:pt x="1870" y="2352"/>
                    </a:lnTo>
                    <a:cubicBezTo>
                      <a:pt x="1870" y="2289"/>
                      <a:pt x="1912" y="2268"/>
                      <a:pt x="1849" y="2226"/>
                    </a:cubicBezTo>
                    <a:lnTo>
                      <a:pt x="1828" y="2247"/>
                    </a:lnTo>
                    <a:cubicBezTo>
                      <a:pt x="1828" y="2205"/>
                      <a:pt x="1828" y="2184"/>
                      <a:pt x="1870" y="2163"/>
                    </a:cubicBezTo>
                    <a:lnTo>
                      <a:pt x="1891" y="2205"/>
                    </a:lnTo>
                    <a:cubicBezTo>
                      <a:pt x="1891" y="2163"/>
                      <a:pt x="1891" y="2100"/>
                      <a:pt x="1870" y="2079"/>
                    </a:cubicBezTo>
                    <a:cubicBezTo>
                      <a:pt x="1807" y="2016"/>
                      <a:pt x="1765" y="1722"/>
                      <a:pt x="1681" y="1659"/>
                    </a:cubicBezTo>
                    <a:lnTo>
                      <a:pt x="1639" y="1680"/>
                    </a:lnTo>
                    <a:lnTo>
                      <a:pt x="1597" y="1638"/>
                    </a:lnTo>
                    <a:lnTo>
                      <a:pt x="1597" y="1638"/>
                    </a:lnTo>
                    <a:cubicBezTo>
                      <a:pt x="1597" y="1638"/>
                      <a:pt x="1744" y="1659"/>
                      <a:pt x="1744" y="1659"/>
                    </a:cubicBezTo>
                    <a:cubicBezTo>
                      <a:pt x="1723" y="1428"/>
                      <a:pt x="1723" y="1176"/>
                      <a:pt x="1744" y="945"/>
                    </a:cubicBezTo>
                    <a:cubicBezTo>
                      <a:pt x="1751" y="931"/>
                      <a:pt x="1760" y="926"/>
                      <a:pt x="1770" y="926"/>
                    </a:cubicBezTo>
                    <a:cubicBezTo>
                      <a:pt x="1790" y="926"/>
                      <a:pt x="1814" y="945"/>
                      <a:pt x="1828" y="945"/>
                    </a:cubicBezTo>
                    <a:cubicBezTo>
                      <a:pt x="1807" y="903"/>
                      <a:pt x="1765" y="924"/>
                      <a:pt x="1765" y="882"/>
                    </a:cubicBezTo>
                    <a:cubicBezTo>
                      <a:pt x="1772" y="868"/>
                      <a:pt x="1779" y="863"/>
                      <a:pt x="1786" y="863"/>
                    </a:cubicBezTo>
                    <a:cubicBezTo>
                      <a:pt x="1800" y="863"/>
                      <a:pt x="1814" y="882"/>
                      <a:pt x="1828" y="882"/>
                    </a:cubicBezTo>
                    <a:cubicBezTo>
                      <a:pt x="1828" y="882"/>
                      <a:pt x="1828" y="840"/>
                      <a:pt x="1828" y="840"/>
                    </a:cubicBezTo>
                    <a:cubicBezTo>
                      <a:pt x="1828" y="840"/>
                      <a:pt x="1744" y="840"/>
                      <a:pt x="1702" y="861"/>
                    </a:cubicBezTo>
                    <a:lnTo>
                      <a:pt x="1702" y="819"/>
                    </a:lnTo>
                    <a:lnTo>
                      <a:pt x="1744" y="819"/>
                    </a:lnTo>
                    <a:cubicBezTo>
                      <a:pt x="1744" y="819"/>
                      <a:pt x="1639" y="777"/>
                      <a:pt x="1660" y="735"/>
                    </a:cubicBezTo>
                    <a:cubicBezTo>
                      <a:pt x="1681" y="693"/>
                      <a:pt x="1660" y="567"/>
                      <a:pt x="1681" y="462"/>
                    </a:cubicBezTo>
                    <a:cubicBezTo>
                      <a:pt x="1702" y="483"/>
                      <a:pt x="1723" y="483"/>
                      <a:pt x="1723" y="504"/>
                    </a:cubicBezTo>
                    <a:cubicBezTo>
                      <a:pt x="1723" y="504"/>
                      <a:pt x="1723" y="483"/>
                      <a:pt x="1744" y="462"/>
                    </a:cubicBezTo>
                    <a:lnTo>
                      <a:pt x="1744" y="462"/>
                    </a:lnTo>
                    <a:cubicBezTo>
                      <a:pt x="1735" y="466"/>
                      <a:pt x="1729" y="468"/>
                      <a:pt x="1725" y="468"/>
                    </a:cubicBezTo>
                    <a:cubicBezTo>
                      <a:pt x="1708" y="468"/>
                      <a:pt x="1719" y="441"/>
                      <a:pt x="1702" y="441"/>
                    </a:cubicBezTo>
                    <a:cubicBezTo>
                      <a:pt x="1618" y="378"/>
                      <a:pt x="1702" y="315"/>
                      <a:pt x="1639" y="252"/>
                    </a:cubicBezTo>
                    <a:lnTo>
                      <a:pt x="127" y="42"/>
                    </a:lnTo>
                    <a:cubicBezTo>
                      <a:pt x="127" y="26"/>
                      <a:pt x="127" y="22"/>
                      <a:pt x="136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811875" y="398870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22" y="21"/>
                      <a:pt x="1" y="42"/>
                      <a:pt x="22" y="84"/>
                    </a:cubicBezTo>
                    <a:cubicBezTo>
                      <a:pt x="43" y="63"/>
                      <a:pt x="64" y="42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2813450" y="3988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2773025" y="3838000"/>
                <a:ext cx="2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" extrusionOk="0">
                    <a:moveTo>
                      <a:pt x="1" y="1"/>
                    </a:moveTo>
                    <a:cubicBezTo>
                      <a:pt x="1" y="22"/>
                      <a:pt x="1" y="22"/>
                      <a:pt x="1" y="43"/>
                    </a:cubicBezTo>
                    <a:cubicBezTo>
                      <a:pt x="1" y="22"/>
                      <a:pt x="1" y="2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2770925" y="3837475"/>
                <a:ext cx="48325" cy="15307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6123" extrusionOk="0">
                    <a:moveTo>
                      <a:pt x="1870" y="4915"/>
                    </a:moveTo>
                    <a:cubicBezTo>
                      <a:pt x="1868" y="4915"/>
                      <a:pt x="1866" y="4915"/>
                      <a:pt x="1864" y="4916"/>
                    </a:cubicBezTo>
                    <a:lnTo>
                      <a:pt x="1864" y="4916"/>
                    </a:lnTo>
                    <a:cubicBezTo>
                      <a:pt x="1865" y="4917"/>
                      <a:pt x="1866" y="4918"/>
                      <a:pt x="1867" y="4918"/>
                    </a:cubicBezTo>
                    <a:cubicBezTo>
                      <a:pt x="1868" y="4918"/>
                      <a:pt x="1869" y="4917"/>
                      <a:pt x="1870" y="4915"/>
                    </a:cubicBezTo>
                    <a:close/>
                    <a:moveTo>
                      <a:pt x="127" y="1"/>
                    </a:moveTo>
                    <a:cubicBezTo>
                      <a:pt x="106" y="22"/>
                      <a:pt x="106" y="43"/>
                      <a:pt x="106" y="64"/>
                    </a:cubicBezTo>
                    <a:lnTo>
                      <a:pt x="169" y="64"/>
                    </a:lnTo>
                    <a:cubicBezTo>
                      <a:pt x="190" y="106"/>
                      <a:pt x="127" y="64"/>
                      <a:pt x="127" y="127"/>
                    </a:cubicBezTo>
                    <a:cubicBezTo>
                      <a:pt x="85" y="127"/>
                      <a:pt x="85" y="85"/>
                      <a:pt x="85" y="43"/>
                    </a:cubicBezTo>
                    <a:cubicBezTo>
                      <a:pt x="85" y="64"/>
                      <a:pt x="43" y="106"/>
                      <a:pt x="85" y="127"/>
                    </a:cubicBezTo>
                    <a:cubicBezTo>
                      <a:pt x="74" y="137"/>
                      <a:pt x="58" y="137"/>
                      <a:pt x="45" y="137"/>
                    </a:cubicBezTo>
                    <a:cubicBezTo>
                      <a:pt x="32" y="137"/>
                      <a:pt x="22" y="137"/>
                      <a:pt x="22" y="148"/>
                    </a:cubicBezTo>
                    <a:cubicBezTo>
                      <a:pt x="1" y="190"/>
                      <a:pt x="64" y="211"/>
                      <a:pt x="43" y="253"/>
                    </a:cubicBezTo>
                    <a:cubicBezTo>
                      <a:pt x="1" y="316"/>
                      <a:pt x="106" y="379"/>
                      <a:pt x="43" y="442"/>
                    </a:cubicBezTo>
                    <a:cubicBezTo>
                      <a:pt x="22" y="463"/>
                      <a:pt x="43" y="505"/>
                      <a:pt x="22" y="547"/>
                    </a:cubicBezTo>
                    <a:cubicBezTo>
                      <a:pt x="22" y="547"/>
                      <a:pt x="40" y="537"/>
                      <a:pt x="53" y="537"/>
                    </a:cubicBezTo>
                    <a:cubicBezTo>
                      <a:pt x="59" y="537"/>
                      <a:pt x="64" y="540"/>
                      <a:pt x="64" y="547"/>
                    </a:cubicBezTo>
                    <a:cubicBezTo>
                      <a:pt x="64" y="568"/>
                      <a:pt x="64" y="631"/>
                      <a:pt x="22" y="673"/>
                    </a:cubicBezTo>
                    <a:lnTo>
                      <a:pt x="64" y="715"/>
                    </a:lnTo>
                    <a:cubicBezTo>
                      <a:pt x="43" y="904"/>
                      <a:pt x="85" y="1597"/>
                      <a:pt x="85" y="1786"/>
                    </a:cubicBezTo>
                    <a:cubicBezTo>
                      <a:pt x="85" y="2038"/>
                      <a:pt x="85" y="2626"/>
                      <a:pt x="127" y="2899"/>
                    </a:cubicBezTo>
                    <a:cubicBezTo>
                      <a:pt x="85" y="2941"/>
                      <a:pt x="85" y="3004"/>
                      <a:pt x="64" y="3046"/>
                    </a:cubicBezTo>
                    <a:cubicBezTo>
                      <a:pt x="74" y="3035"/>
                      <a:pt x="90" y="3030"/>
                      <a:pt x="100" y="3030"/>
                    </a:cubicBezTo>
                    <a:cubicBezTo>
                      <a:pt x="111" y="3030"/>
                      <a:pt x="116" y="3035"/>
                      <a:pt x="106" y="3046"/>
                    </a:cubicBezTo>
                    <a:cubicBezTo>
                      <a:pt x="106" y="3120"/>
                      <a:pt x="116" y="3120"/>
                      <a:pt x="127" y="3120"/>
                    </a:cubicBezTo>
                    <a:cubicBezTo>
                      <a:pt x="137" y="3120"/>
                      <a:pt x="148" y="3120"/>
                      <a:pt x="148" y="3193"/>
                    </a:cubicBezTo>
                    <a:cubicBezTo>
                      <a:pt x="169" y="3508"/>
                      <a:pt x="148" y="3802"/>
                      <a:pt x="85" y="4117"/>
                    </a:cubicBezTo>
                    <a:cubicBezTo>
                      <a:pt x="148" y="4180"/>
                      <a:pt x="85" y="4285"/>
                      <a:pt x="127" y="4348"/>
                    </a:cubicBezTo>
                    <a:cubicBezTo>
                      <a:pt x="148" y="4432"/>
                      <a:pt x="64" y="4873"/>
                      <a:pt x="85" y="4978"/>
                    </a:cubicBezTo>
                    <a:lnTo>
                      <a:pt x="85" y="4957"/>
                    </a:lnTo>
                    <a:lnTo>
                      <a:pt x="85" y="4957"/>
                    </a:lnTo>
                    <a:cubicBezTo>
                      <a:pt x="127" y="5041"/>
                      <a:pt x="64" y="5041"/>
                      <a:pt x="43" y="5104"/>
                    </a:cubicBezTo>
                    <a:cubicBezTo>
                      <a:pt x="85" y="5104"/>
                      <a:pt x="127" y="5125"/>
                      <a:pt x="148" y="5188"/>
                    </a:cubicBezTo>
                    <a:lnTo>
                      <a:pt x="127" y="5188"/>
                    </a:lnTo>
                    <a:cubicBezTo>
                      <a:pt x="169" y="5251"/>
                      <a:pt x="190" y="5314"/>
                      <a:pt x="211" y="5377"/>
                    </a:cubicBezTo>
                    <a:lnTo>
                      <a:pt x="169" y="5377"/>
                    </a:lnTo>
                    <a:cubicBezTo>
                      <a:pt x="211" y="5440"/>
                      <a:pt x="190" y="5545"/>
                      <a:pt x="190" y="5587"/>
                    </a:cubicBezTo>
                    <a:cubicBezTo>
                      <a:pt x="169" y="5671"/>
                      <a:pt x="106" y="5818"/>
                      <a:pt x="148" y="5923"/>
                    </a:cubicBezTo>
                    <a:lnTo>
                      <a:pt x="43" y="6007"/>
                    </a:lnTo>
                    <a:cubicBezTo>
                      <a:pt x="43" y="6007"/>
                      <a:pt x="745" y="6122"/>
                      <a:pt x="1221" y="6122"/>
                    </a:cubicBezTo>
                    <a:cubicBezTo>
                      <a:pt x="1387" y="6122"/>
                      <a:pt x="1526" y="6108"/>
                      <a:pt x="1597" y="6070"/>
                    </a:cubicBezTo>
                    <a:lnTo>
                      <a:pt x="1639" y="6070"/>
                    </a:lnTo>
                    <a:lnTo>
                      <a:pt x="1639" y="6049"/>
                    </a:lnTo>
                    <a:cubicBezTo>
                      <a:pt x="1660" y="6007"/>
                      <a:pt x="1618" y="5986"/>
                      <a:pt x="1660" y="5986"/>
                    </a:cubicBezTo>
                    <a:lnTo>
                      <a:pt x="1660" y="6049"/>
                    </a:lnTo>
                    <a:cubicBezTo>
                      <a:pt x="1660" y="6035"/>
                      <a:pt x="1662" y="6031"/>
                      <a:pt x="1666" y="6031"/>
                    </a:cubicBezTo>
                    <a:cubicBezTo>
                      <a:pt x="1674" y="6031"/>
                      <a:pt x="1688" y="6049"/>
                      <a:pt x="1702" y="6049"/>
                    </a:cubicBezTo>
                    <a:cubicBezTo>
                      <a:pt x="1702" y="6028"/>
                      <a:pt x="1702" y="6007"/>
                      <a:pt x="1723" y="6007"/>
                    </a:cubicBezTo>
                    <a:lnTo>
                      <a:pt x="1702" y="6007"/>
                    </a:lnTo>
                    <a:cubicBezTo>
                      <a:pt x="1702" y="6007"/>
                      <a:pt x="1660" y="5944"/>
                      <a:pt x="1681" y="5923"/>
                    </a:cubicBezTo>
                    <a:cubicBezTo>
                      <a:pt x="1681" y="5902"/>
                      <a:pt x="1723" y="5923"/>
                      <a:pt x="1744" y="5881"/>
                    </a:cubicBezTo>
                    <a:cubicBezTo>
                      <a:pt x="1786" y="5629"/>
                      <a:pt x="1807" y="5398"/>
                      <a:pt x="1828" y="5146"/>
                    </a:cubicBezTo>
                    <a:lnTo>
                      <a:pt x="1849" y="5146"/>
                    </a:lnTo>
                    <a:cubicBezTo>
                      <a:pt x="1849" y="5083"/>
                      <a:pt x="1849" y="5020"/>
                      <a:pt x="1828" y="4936"/>
                    </a:cubicBezTo>
                    <a:cubicBezTo>
                      <a:pt x="1828" y="4936"/>
                      <a:pt x="1845" y="4919"/>
                      <a:pt x="1864" y="4916"/>
                    </a:cubicBezTo>
                    <a:lnTo>
                      <a:pt x="1864" y="4916"/>
                    </a:lnTo>
                    <a:cubicBezTo>
                      <a:pt x="1853" y="4883"/>
                      <a:pt x="1870" y="4577"/>
                      <a:pt x="1870" y="4558"/>
                    </a:cubicBezTo>
                    <a:lnTo>
                      <a:pt x="1807" y="4558"/>
                    </a:lnTo>
                    <a:cubicBezTo>
                      <a:pt x="1807" y="4495"/>
                      <a:pt x="1870" y="4537"/>
                      <a:pt x="1870" y="4474"/>
                    </a:cubicBezTo>
                    <a:cubicBezTo>
                      <a:pt x="1765" y="4453"/>
                      <a:pt x="1870" y="4369"/>
                      <a:pt x="1828" y="4348"/>
                    </a:cubicBezTo>
                    <a:cubicBezTo>
                      <a:pt x="1828" y="4348"/>
                      <a:pt x="1849" y="4306"/>
                      <a:pt x="1870" y="4306"/>
                    </a:cubicBezTo>
                    <a:cubicBezTo>
                      <a:pt x="1828" y="4306"/>
                      <a:pt x="1870" y="4285"/>
                      <a:pt x="1849" y="4243"/>
                    </a:cubicBezTo>
                    <a:cubicBezTo>
                      <a:pt x="1842" y="4236"/>
                      <a:pt x="1837" y="4234"/>
                      <a:pt x="1833" y="4234"/>
                    </a:cubicBezTo>
                    <a:cubicBezTo>
                      <a:pt x="1825" y="4234"/>
                      <a:pt x="1821" y="4243"/>
                      <a:pt x="1807" y="4243"/>
                    </a:cubicBezTo>
                    <a:lnTo>
                      <a:pt x="1807" y="4201"/>
                    </a:lnTo>
                    <a:cubicBezTo>
                      <a:pt x="1807" y="4191"/>
                      <a:pt x="1817" y="4185"/>
                      <a:pt x="1828" y="4185"/>
                    </a:cubicBezTo>
                    <a:cubicBezTo>
                      <a:pt x="1838" y="4185"/>
                      <a:pt x="1849" y="4191"/>
                      <a:pt x="1849" y="4201"/>
                    </a:cubicBezTo>
                    <a:cubicBezTo>
                      <a:pt x="1891" y="3928"/>
                      <a:pt x="1912" y="3634"/>
                      <a:pt x="1912" y="3340"/>
                    </a:cubicBezTo>
                    <a:lnTo>
                      <a:pt x="1912" y="3340"/>
                    </a:lnTo>
                    <a:cubicBezTo>
                      <a:pt x="1870" y="3361"/>
                      <a:pt x="1912" y="3403"/>
                      <a:pt x="1849" y="3424"/>
                    </a:cubicBezTo>
                    <a:cubicBezTo>
                      <a:pt x="1807" y="3382"/>
                      <a:pt x="1849" y="3361"/>
                      <a:pt x="1828" y="3361"/>
                    </a:cubicBezTo>
                    <a:cubicBezTo>
                      <a:pt x="1912" y="3361"/>
                      <a:pt x="1849" y="3277"/>
                      <a:pt x="1933" y="3256"/>
                    </a:cubicBezTo>
                    <a:lnTo>
                      <a:pt x="1891" y="3256"/>
                    </a:lnTo>
                    <a:lnTo>
                      <a:pt x="1912" y="3235"/>
                    </a:lnTo>
                    <a:cubicBezTo>
                      <a:pt x="1870" y="3088"/>
                      <a:pt x="1891" y="3193"/>
                      <a:pt x="1912" y="3067"/>
                    </a:cubicBezTo>
                    <a:cubicBezTo>
                      <a:pt x="1912" y="2983"/>
                      <a:pt x="1849" y="2941"/>
                      <a:pt x="1870" y="2899"/>
                    </a:cubicBezTo>
                    <a:lnTo>
                      <a:pt x="1870" y="2899"/>
                    </a:lnTo>
                    <a:cubicBezTo>
                      <a:pt x="1870" y="2899"/>
                      <a:pt x="1851" y="2908"/>
                      <a:pt x="1839" y="2908"/>
                    </a:cubicBezTo>
                    <a:cubicBezTo>
                      <a:pt x="1832" y="2908"/>
                      <a:pt x="1828" y="2906"/>
                      <a:pt x="1828" y="2899"/>
                    </a:cubicBezTo>
                    <a:cubicBezTo>
                      <a:pt x="1870" y="2899"/>
                      <a:pt x="1786" y="2857"/>
                      <a:pt x="1849" y="2836"/>
                    </a:cubicBezTo>
                    <a:cubicBezTo>
                      <a:pt x="1849" y="2818"/>
                      <a:pt x="1849" y="2769"/>
                      <a:pt x="1809" y="2769"/>
                    </a:cubicBezTo>
                    <a:cubicBezTo>
                      <a:pt x="1804" y="2769"/>
                      <a:pt x="1798" y="2769"/>
                      <a:pt x="1792" y="2771"/>
                    </a:cubicBezTo>
                    <a:lnTo>
                      <a:pt x="1792" y="2771"/>
                    </a:lnTo>
                    <a:cubicBezTo>
                      <a:pt x="1808" y="2762"/>
                      <a:pt x="1824" y="2727"/>
                      <a:pt x="1840" y="2727"/>
                    </a:cubicBezTo>
                    <a:cubicBezTo>
                      <a:pt x="1843" y="2727"/>
                      <a:pt x="1846" y="2728"/>
                      <a:pt x="1849" y="2731"/>
                    </a:cubicBezTo>
                    <a:cubicBezTo>
                      <a:pt x="1849" y="2731"/>
                      <a:pt x="1870" y="2710"/>
                      <a:pt x="1849" y="2689"/>
                    </a:cubicBezTo>
                    <a:lnTo>
                      <a:pt x="1828" y="2710"/>
                    </a:lnTo>
                    <a:cubicBezTo>
                      <a:pt x="1828" y="2647"/>
                      <a:pt x="1870" y="2605"/>
                      <a:pt x="1828" y="2563"/>
                    </a:cubicBezTo>
                    <a:lnTo>
                      <a:pt x="1786" y="2584"/>
                    </a:lnTo>
                    <a:cubicBezTo>
                      <a:pt x="1786" y="2542"/>
                      <a:pt x="1786" y="2521"/>
                      <a:pt x="1849" y="2500"/>
                    </a:cubicBezTo>
                    <a:lnTo>
                      <a:pt x="1870" y="2542"/>
                    </a:lnTo>
                    <a:cubicBezTo>
                      <a:pt x="1870" y="2500"/>
                      <a:pt x="1870" y="2437"/>
                      <a:pt x="1828" y="2395"/>
                    </a:cubicBezTo>
                    <a:lnTo>
                      <a:pt x="1828" y="2416"/>
                    </a:lnTo>
                    <a:cubicBezTo>
                      <a:pt x="1786" y="2332"/>
                      <a:pt x="1744" y="1975"/>
                      <a:pt x="1660" y="1912"/>
                    </a:cubicBezTo>
                    <a:lnTo>
                      <a:pt x="1618" y="1933"/>
                    </a:lnTo>
                    <a:lnTo>
                      <a:pt x="1576" y="1870"/>
                    </a:lnTo>
                    <a:lnTo>
                      <a:pt x="1576" y="1870"/>
                    </a:lnTo>
                    <a:cubicBezTo>
                      <a:pt x="1576" y="1870"/>
                      <a:pt x="1723" y="1912"/>
                      <a:pt x="1723" y="1912"/>
                    </a:cubicBezTo>
                    <a:cubicBezTo>
                      <a:pt x="1702" y="1639"/>
                      <a:pt x="1702" y="1345"/>
                      <a:pt x="1744" y="1072"/>
                    </a:cubicBezTo>
                    <a:cubicBezTo>
                      <a:pt x="1751" y="1058"/>
                      <a:pt x="1760" y="1053"/>
                      <a:pt x="1770" y="1053"/>
                    </a:cubicBezTo>
                    <a:cubicBezTo>
                      <a:pt x="1790" y="1053"/>
                      <a:pt x="1814" y="1072"/>
                      <a:pt x="1828" y="1072"/>
                    </a:cubicBezTo>
                    <a:cubicBezTo>
                      <a:pt x="1807" y="1009"/>
                      <a:pt x="1765" y="1051"/>
                      <a:pt x="1786" y="1009"/>
                    </a:cubicBezTo>
                    <a:cubicBezTo>
                      <a:pt x="1786" y="995"/>
                      <a:pt x="1788" y="990"/>
                      <a:pt x="1792" y="990"/>
                    </a:cubicBezTo>
                    <a:cubicBezTo>
                      <a:pt x="1800" y="990"/>
                      <a:pt x="1814" y="1009"/>
                      <a:pt x="1828" y="1009"/>
                    </a:cubicBezTo>
                    <a:cubicBezTo>
                      <a:pt x="1828" y="1009"/>
                      <a:pt x="1828" y="967"/>
                      <a:pt x="1828" y="967"/>
                    </a:cubicBezTo>
                    <a:cubicBezTo>
                      <a:pt x="1821" y="960"/>
                      <a:pt x="1809" y="957"/>
                      <a:pt x="1795" y="957"/>
                    </a:cubicBezTo>
                    <a:cubicBezTo>
                      <a:pt x="1767" y="957"/>
                      <a:pt x="1730" y="967"/>
                      <a:pt x="1702" y="967"/>
                    </a:cubicBezTo>
                    <a:lnTo>
                      <a:pt x="1702" y="925"/>
                    </a:lnTo>
                    <a:lnTo>
                      <a:pt x="1744" y="925"/>
                    </a:lnTo>
                    <a:cubicBezTo>
                      <a:pt x="1744" y="904"/>
                      <a:pt x="1639" y="883"/>
                      <a:pt x="1660" y="820"/>
                    </a:cubicBezTo>
                    <a:cubicBezTo>
                      <a:pt x="1681" y="736"/>
                      <a:pt x="1660" y="631"/>
                      <a:pt x="1681" y="526"/>
                    </a:cubicBezTo>
                    <a:cubicBezTo>
                      <a:pt x="1702" y="526"/>
                      <a:pt x="1723" y="547"/>
                      <a:pt x="1723" y="568"/>
                    </a:cubicBezTo>
                    <a:cubicBezTo>
                      <a:pt x="1727" y="572"/>
                      <a:pt x="1729" y="574"/>
                      <a:pt x="1731" y="574"/>
                    </a:cubicBezTo>
                    <a:cubicBezTo>
                      <a:pt x="1736" y="574"/>
                      <a:pt x="1723" y="543"/>
                      <a:pt x="1723" y="526"/>
                    </a:cubicBezTo>
                    <a:cubicBezTo>
                      <a:pt x="1717" y="529"/>
                      <a:pt x="1712" y="530"/>
                      <a:pt x="1708" y="530"/>
                    </a:cubicBezTo>
                    <a:cubicBezTo>
                      <a:pt x="1690" y="530"/>
                      <a:pt x="1695" y="500"/>
                      <a:pt x="1688" y="500"/>
                    </a:cubicBezTo>
                    <a:cubicBezTo>
                      <a:pt x="1686" y="500"/>
                      <a:pt x="1684" y="502"/>
                      <a:pt x="1681" y="505"/>
                    </a:cubicBezTo>
                    <a:cubicBezTo>
                      <a:pt x="1597" y="421"/>
                      <a:pt x="1681" y="337"/>
                      <a:pt x="1618" y="274"/>
                    </a:cubicBezTo>
                    <a:cubicBezTo>
                      <a:pt x="1534" y="274"/>
                      <a:pt x="211" y="43"/>
                      <a:pt x="127" y="43"/>
                    </a:cubicBezTo>
                    <a:cubicBezTo>
                      <a:pt x="127" y="22"/>
                      <a:pt x="127" y="1"/>
                      <a:pt x="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2532025" y="373720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22" y="21"/>
                      <a:pt x="1" y="42"/>
                      <a:pt x="1" y="84"/>
                    </a:cubicBezTo>
                    <a:cubicBezTo>
                      <a:pt x="43" y="63"/>
                      <a:pt x="64" y="42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2533600" y="3737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493175" y="3586500"/>
                <a:ext cx="2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" extrusionOk="0">
                    <a:moveTo>
                      <a:pt x="1" y="1"/>
                    </a:moveTo>
                    <a:cubicBezTo>
                      <a:pt x="1" y="22"/>
                      <a:pt x="1" y="22"/>
                      <a:pt x="1" y="43"/>
                    </a:cubicBezTo>
                    <a:cubicBezTo>
                      <a:pt x="1" y="22"/>
                      <a:pt x="1" y="2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2491075" y="3585875"/>
                <a:ext cx="48325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6127" extrusionOk="0">
                    <a:moveTo>
                      <a:pt x="145" y="1"/>
                    </a:moveTo>
                    <a:cubicBezTo>
                      <a:pt x="144" y="1"/>
                      <a:pt x="141" y="3"/>
                      <a:pt x="138" y="7"/>
                    </a:cubicBezTo>
                    <a:lnTo>
                      <a:pt x="138" y="7"/>
                    </a:lnTo>
                    <a:cubicBezTo>
                      <a:pt x="140" y="6"/>
                      <a:pt x="143" y="5"/>
                      <a:pt x="148" y="5"/>
                    </a:cubicBezTo>
                    <a:cubicBezTo>
                      <a:pt x="148" y="2"/>
                      <a:pt x="147" y="1"/>
                      <a:pt x="145" y="1"/>
                    </a:cubicBezTo>
                    <a:close/>
                    <a:moveTo>
                      <a:pt x="138" y="7"/>
                    </a:moveTo>
                    <a:cubicBezTo>
                      <a:pt x="132" y="10"/>
                      <a:pt x="129" y="16"/>
                      <a:pt x="128" y="24"/>
                    </a:cubicBezTo>
                    <a:lnTo>
                      <a:pt x="128" y="24"/>
                    </a:lnTo>
                    <a:cubicBezTo>
                      <a:pt x="131" y="17"/>
                      <a:pt x="134" y="11"/>
                      <a:pt x="138" y="7"/>
                    </a:cubicBezTo>
                    <a:close/>
                    <a:moveTo>
                      <a:pt x="128" y="24"/>
                    </a:moveTo>
                    <a:cubicBezTo>
                      <a:pt x="121" y="39"/>
                      <a:pt x="117" y="58"/>
                      <a:pt x="127" y="68"/>
                    </a:cubicBezTo>
                    <a:lnTo>
                      <a:pt x="169" y="68"/>
                    </a:lnTo>
                    <a:cubicBezTo>
                      <a:pt x="179" y="89"/>
                      <a:pt x="174" y="89"/>
                      <a:pt x="166" y="89"/>
                    </a:cubicBezTo>
                    <a:cubicBezTo>
                      <a:pt x="158" y="89"/>
                      <a:pt x="148" y="89"/>
                      <a:pt x="148" y="110"/>
                    </a:cubicBezTo>
                    <a:cubicBezTo>
                      <a:pt x="106" y="110"/>
                      <a:pt x="85" y="68"/>
                      <a:pt x="85" y="47"/>
                    </a:cubicBezTo>
                    <a:cubicBezTo>
                      <a:pt x="85" y="68"/>
                      <a:pt x="43" y="110"/>
                      <a:pt x="85" y="110"/>
                    </a:cubicBezTo>
                    <a:cubicBezTo>
                      <a:pt x="74" y="131"/>
                      <a:pt x="64" y="131"/>
                      <a:pt x="53" y="131"/>
                    </a:cubicBezTo>
                    <a:cubicBezTo>
                      <a:pt x="43" y="131"/>
                      <a:pt x="32" y="131"/>
                      <a:pt x="22" y="152"/>
                    </a:cubicBezTo>
                    <a:cubicBezTo>
                      <a:pt x="1" y="173"/>
                      <a:pt x="64" y="215"/>
                      <a:pt x="43" y="257"/>
                    </a:cubicBezTo>
                    <a:cubicBezTo>
                      <a:pt x="1" y="320"/>
                      <a:pt x="106" y="362"/>
                      <a:pt x="64" y="446"/>
                    </a:cubicBezTo>
                    <a:lnTo>
                      <a:pt x="43" y="446"/>
                    </a:lnTo>
                    <a:cubicBezTo>
                      <a:pt x="22" y="467"/>
                      <a:pt x="43" y="509"/>
                      <a:pt x="22" y="551"/>
                    </a:cubicBezTo>
                    <a:cubicBezTo>
                      <a:pt x="22" y="551"/>
                      <a:pt x="40" y="542"/>
                      <a:pt x="53" y="542"/>
                    </a:cubicBezTo>
                    <a:cubicBezTo>
                      <a:pt x="59" y="542"/>
                      <a:pt x="64" y="544"/>
                      <a:pt x="64" y="551"/>
                    </a:cubicBezTo>
                    <a:cubicBezTo>
                      <a:pt x="64" y="572"/>
                      <a:pt x="64" y="635"/>
                      <a:pt x="22" y="677"/>
                    </a:cubicBezTo>
                    <a:lnTo>
                      <a:pt x="64" y="719"/>
                    </a:lnTo>
                    <a:cubicBezTo>
                      <a:pt x="64" y="887"/>
                      <a:pt x="85" y="1601"/>
                      <a:pt x="85" y="1790"/>
                    </a:cubicBezTo>
                    <a:cubicBezTo>
                      <a:pt x="85" y="2042"/>
                      <a:pt x="85" y="2630"/>
                      <a:pt x="127" y="2903"/>
                    </a:cubicBezTo>
                    <a:cubicBezTo>
                      <a:pt x="85" y="2945"/>
                      <a:pt x="85" y="3008"/>
                      <a:pt x="85" y="3050"/>
                    </a:cubicBezTo>
                    <a:cubicBezTo>
                      <a:pt x="85" y="3040"/>
                      <a:pt x="95" y="3034"/>
                      <a:pt x="106" y="3034"/>
                    </a:cubicBezTo>
                    <a:cubicBezTo>
                      <a:pt x="116" y="3034"/>
                      <a:pt x="127" y="3040"/>
                      <a:pt x="127" y="3050"/>
                    </a:cubicBezTo>
                    <a:cubicBezTo>
                      <a:pt x="127" y="3124"/>
                      <a:pt x="132" y="3124"/>
                      <a:pt x="140" y="3124"/>
                    </a:cubicBezTo>
                    <a:cubicBezTo>
                      <a:pt x="148" y="3124"/>
                      <a:pt x="158" y="3124"/>
                      <a:pt x="169" y="3197"/>
                    </a:cubicBezTo>
                    <a:cubicBezTo>
                      <a:pt x="169" y="3512"/>
                      <a:pt x="148" y="3806"/>
                      <a:pt x="85" y="4100"/>
                    </a:cubicBezTo>
                    <a:cubicBezTo>
                      <a:pt x="148" y="4184"/>
                      <a:pt x="85" y="4289"/>
                      <a:pt x="148" y="4352"/>
                    </a:cubicBezTo>
                    <a:cubicBezTo>
                      <a:pt x="169" y="4436"/>
                      <a:pt x="85" y="4877"/>
                      <a:pt x="106" y="4982"/>
                    </a:cubicBezTo>
                    <a:lnTo>
                      <a:pt x="106" y="4961"/>
                    </a:lnTo>
                    <a:lnTo>
                      <a:pt x="106" y="4961"/>
                    </a:lnTo>
                    <a:cubicBezTo>
                      <a:pt x="148" y="5045"/>
                      <a:pt x="85" y="5045"/>
                      <a:pt x="43" y="5087"/>
                    </a:cubicBezTo>
                    <a:cubicBezTo>
                      <a:pt x="127" y="5087"/>
                      <a:pt x="148" y="5171"/>
                      <a:pt x="169" y="5192"/>
                    </a:cubicBezTo>
                    <a:lnTo>
                      <a:pt x="148" y="5192"/>
                    </a:lnTo>
                    <a:cubicBezTo>
                      <a:pt x="169" y="5255"/>
                      <a:pt x="211" y="5318"/>
                      <a:pt x="211" y="5381"/>
                    </a:cubicBezTo>
                    <a:lnTo>
                      <a:pt x="190" y="5381"/>
                    </a:lnTo>
                    <a:cubicBezTo>
                      <a:pt x="232" y="5444"/>
                      <a:pt x="211" y="5549"/>
                      <a:pt x="211" y="5591"/>
                    </a:cubicBezTo>
                    <a:cubicBezTo>
                      <a:pt x="190" y="5675"/>
                      <a:pt x="127" y="5822"/>
                      <a:pt x="169" y="5927"/>
                    </a:cubicBezTo>
                    <a:lnTo>
                      <a:pt x="64" y="6011"/>
                    </a:lnTo>
                    <a:cubicBezTo>
                      <a:pt x="64" y="6011"/>
                      <a:pt x="755" y="6127"/>
                      <a:pt x="1233" y="6127"/>
                    </a:cubicBezTo>
                    <a:cubicBezTo>
                      <a:pt x="1400" y="6127"/>
                      <a:pt x="1541" y="6113"/>
                      <a:pt x="1618" y="6074"/>
                    </a:cubicBezTo>
                    <a:lnTo>
                      <a:pt x="1660" y="6074"/>
                    </a:lnTo>
                    <a:lnTo>
                      <a:pt x="1660" y="6032"/>
                    </a:lnTo>
                    <a:cubicBezTo>
                      <a:pt x="1660" y="6002"/>
                      <a:pt x="1637" y="5982"/>
                      <a:pt x="1642" y="5982"/>
                    </a:cubicBezTo>
                    <a:cubicBezTo>
                      <a:pt x="1643" y="5982"/>
                      <a:pt x="1648" y="5985"/>
                      <a:pt x="1660" y="5990"/>
                    </a:cubicBezTo>
                    <a:lnTo>
                      <a:pt x="1660" y="6032"/>
                    </a:lnTo>
                    <a:cubicBezTo>
                      <a:pt x="1667" y="6018"/>
                      <a:pt x="1674" y="6014"/>
                      <a:pt x="1681" y="6014"/>
                    </a:cubicBezTo>
                    <a:cubicBezTo>
                      <a:pt x="1695" y="6014"/>
                      <a:pt x="1709" y="6032"/>
                      <a:pt x="1723" y="6032"/>
                    </a:cubicBezTo>
                    <a:cubicBezTo>
                      <a:pt x="1723" y="6011"/>
                      <a:pt x="1723" y="6011"/>
                      <a:pt x="1744" y="5990"/>
                    </a:cubicBezTo>
                    <a:lnTo>
                      <a:pt x="1702" y="5990"/>
                    </a:lnTo>
                    <a:cubicBezTo>
                      <a:pt x="1702" y="5990"/>
                      <a:pt x="1660" y="5948"/>
                      <a:pt x="1681" y="5906"/>
                    </a:cubicBezTo>
                    <a:cubicBezTo>
                      <a:pt x="1702" y="5885"/>
                      <a:pt x="1744" y="5906"/>
                      <a:pt x="1744" y="5864"/>
                    </a:cubicBezTo>
                    <a:cubicBezTo>
                      <a:pt x="1807" y="5633"/>
                      <a:pt x="1828" y="5381"/>
                      <a:pt x="1828" y="5150"/>
                    </a:cubicBezTo>
                    <a:lnTo>
                      <a:pt x="1849" y="5150"/>
                    </a:lnTo>
                    <a:cubicBezTo>
                      <a:pt x="1849" y="5066"/>
                      <a:pt x="1849" y="5003"/>
                      <a:pt x="1828" y="4940"/>
                    </a:cubicBezTo>
                    <a:cubicBezTo>
                      <a:pt x="1849" y="4919"/>
                      <a:pt x="1870" y="4919"/>
                      <a:pt x="1891" y="4919"/>
                    </a:cubicBezTo>
                    <a:cubicBezTo>
                      <a:pt x="1870" y="4793"/>
                      <a:pt x="1849" y="4688"/>
                      <a:pt x="1870" y="4562"/>
                    </a:cubicBezTo>
                    <a:lnTo>
                      <a:pt x="1786" y="4562"/>
                    </a:lnTo>
                    <a:cubicBezTo>
                      <a:pt x="1786" y="4499"/>
                      <a:pt x="1870" y="4541"/>
                      <a:pt x="1849" y="4478"/>
                    </a:cubicBezTo>
                    <a:cubicBezTo>
                      <a:pt x="1765" y="4457"/>
                      <a:pt x="1870" y="4373"/>
                      <a:pt x="1828" y="4352"/>
                    </a:cubicBezTo>
                    <a:cubicBezTo>
                      <a:pt x="1828" y="4352"/>
                      <a:pt x="1828" y="4310"/>
                      <a:pt x="1870" y="4310"/>
                    </a:cubicBezTo>
                    <a:cubicBezTo>
                      <a:pt x="1807" y="4310"/>
                      <a:pt x="1870" y="4289"/>
                      <a:pt x="1828" y="4268"/>
                    </a:cubicBezTo>
                    <a:cubicBezTo>
                      <a:pt x="1821" y="4261"/>
                      <a:pt x="1818" y="4259"/>
                      <a:pt x="1818" y="4259"/>
                    </a:cubicBezTo>
                    <a:lnTo>
                      <a:pt x="1818" y="4259"/>
                    </a:lnTo>
                    <a:cubicBezTo>
                      <a:pt x="1816" y="4259"/>
                      <a:pt x="1821" y="4268"/>
                      <a:pt x="1807" y="4268"/>
                    </a:cubicBezTo>
                    <a:lnTo>
                      <a:pt x="1786" y="4205"/>
                    </a:lnTo>
                    <a:cubicBezTo>
                      <a:pt x="1796" y="4195"/>
                      <a:pt x="1807" y="4190"/>
                      <a:pt x="1817" y="4190"/>
                    </a:cubicBezTo>
                    <a:cubicBezTo>
                      <a:pt x="1828" y="4190"/>
                      <a:pt x="1838" y="4195"/>
                      <a:pt x="1849" y="4205"/>
                    </a:cubicBezTo>
                    <a:cubicBezTo>
                      <a:pt x="1891" y="3932"/>
                      <a:pt x="1912" y="3638"/>
                      <a:pt x="1912" y="3344"/>
                    </a:cubicBezTo>
                    <a:lnTo>
                      <a:pt x="1912" y="3344"/>
                    </a:lnTo>
                    <a:cubicBezTo>
                      <a:pt x="1870" y="3365"/>
                      <a:pt x="1891" y="3407"/>
                      <a:pt x="1828" y="3428"/>
                    </a:cubicBezTo>
                    <a:cubicBezTo>
                      <a:pt x="1807" y="3386"/>
                      <a:pt x="1849" y="3365"/>
                      <a:pt x="1807" y="3344"/>
                    </a:cubicBezTo>
                    <a:cubicBezTo>
                      <a:pt x="1912" y="3344"/>
                      <a:pt x="1828" y="3281"/>
                      <a:pt x="1933" y="3260"/>
                    </a:cubicBezTo>
                    <a:lnTo>
                      <a:pt x="1870" y="3239"/>
                    </a:lnTo>
                    <a:lnTo>
                      <a:pt x="1912" y="3218"/>
                    </a:lnTo>
                    <a:cubicBezTo>
                      <a:pt x="1870" y="3071"/>
                      <a:pt x="1891" y="3197"/>
                      <a:pt x="1912" y="3050"/>
                    </a:cubicBezTo>
                    <a:cubicBezTo>
                      <a:pt x="1912" y="2966"/>
                      <a:pt x="1828" y="2945"/>
                      <a:pt x="1870" y="2882"/>
                    </a:cubicBezTo>
                    <a:lnTo>
                      <a:pt x="1870" y="2882"/>
                    </a:lnTo>
                    <a:cubicBezTo>
                      <a:pt x="1870" y="2882"/>
                      <a:pt x="1851" y="2901"/>
                      <a:pt x="1832" y="2901"/>
                    </a:cubicBezTo>
                    <a:cubicBezTo>
                      <a:pt x="1823" y="2901"/>
                      <a:pt x="1814" y="2896"/>
                      <a:pt x="1807" y="2882"/>
                    </a:cubicBezTo>
                    <a:cubicBezTo>
                      <a:pt x="1870" y="2882"/>
                      <a:pt x="1786" y="2840"/>
                      <a:pt x="1828" y="2819"/>
                    </a:cubicBezTo>
                    <a:cubicBezTo>
                      <a:pt x="1828" y="2801"/>
                      <a:pt x="1828" y="2752"/>
                      <a:pt x="1788" y="2752"/>
                    </a:cubicBezTo>
                    <a:cubicBezTo>
                      <a:pt x="1786" y="2752"/>
                      <a:pt x="1785" y="2752"/>
                      <a:pt x="1783" y="2752"/>
                    </a:cubicBezTo>
                    <a:lnTo>
                      <a:pt x="1783" y="2752"/>
                    </a:lnTo>
                    <a:cubicBezTo>
                      <a:pt x="1804" y="2743"/>
                      <a:pt x="1819" y="2721"/>
                      <a:pt x="1833" y="2721"/>
                    </a:cubicBezTo>
                    <a:cubicBezTo>
                      <a:pt x="1838" y="2721"/>
                      <a:pt x="1843" y="2725"/>
                      <a:pt x="1849" y="2735"/>
                    </a:cubicBezTo>
                    <a:lnTo>
                      <a:pt x="1849" y="2672"/>
                    </a:lnTo>
                    <a:lnTo>
                      <a:pt x="1828" y="2693"/>
                    </a:lnTo>
                    <a:cubicBezTo>
                      <a:pt x="1828" y="2630"/>
                      <a:pt x="1870" y="2609"/>
                      <a:pt x="1828" y="2567"/>
                    </a:cubicBezTo>
                    <a:lnTo>
                      <a:pt x="1807" y="2588"/>
                    </a:lnTo>
                    <a:cubicBezTo>
                      <a:pt x="1807" y="2546"/>
                      <a:pt x="1807" y="2504"/>
                      <a:pt x="1849" y="2504"/>
                    </a:cubicBezTo>
                    <a:lnTo>
                      <a:pt x="1870" y="2546"/>
                    </a:lnTo>
                    <a:cubicBezTo>
                      <a:pt x="1870" y="2483"/>
                      <a:pt x="1870" y="2420"/>
                      <a:pt x="1849" y="2378"/>
                    </a:cubicBezTo>
                    <a:lnTo>
                      <a:pt x="1849" y="2399"/>
                    </a:lnTo>
                    <a:cubicBezTo>
                      <a:pt x="1786" y="2315"/>
                      <a:pt x="1744" y="1958"/>
                      <a:pt x="1660" y="1895"/>
                    </a:cubicBezTo>
                    <a:lnTo>
                      <a:pt x="1618" y="1916"/>
                    </a:lnTo>
                    <a:lnTo>
                      <a:pt x="1576" y="1874"/>
                    </a:lnTo>
                    <a:lnTo>
                      <a:pt x="1576" y="1874"/>
                    </a:lnTo>
                    <a:cubicBezTo>
                      <a:pt x="1576" y="1874"/>
                      <a:pt x="1723" y="1895"/>
                      <a:pt x="1723" y="1895"/>
                    </a:cubicBezTo>
                    <a:cubicBezTo>
                      <a:pt x="1702" y="1622"/>
                      <a:pt x="1723" y="1349"/>
                      <a:pt x="1744" y="1055"/>
                    </a:cubicBezTo>
                    <a:cubicBezTo>
                      <a:pt x="1751" y="1041"/>
                      <a:pt x="1760" y="1036"/>
                      <a:pt x="1770" y="1036"/>
                    </a:cubicBezTo>
                    <a:cubicBezTo>
                      <a:pt x="1790" y="1036"/>
                      <a:pt x="1814" y="1055"/>
                      <a:pt x="1828" y="1055"/>
                    </a:cubicBezTo>
                    <a:cubicBezTo>
                      <a:pt x="1807" y="1013"/>
                      <a:pt x="1765" y="1034"/>
                      <a:pt x="1765" y="992"/>
                    </a:cubicBezTo>
                    <a:cubicBezTo>
                      <a:pt x="1772" y="978"/>
                      <a:pt x="1779" y="973"/>
                      <a:pt x="1786" y="973"/>
                    </a:cubicBezTo>
                    <a:cubicBezTo>
                      <a:pt x="1800" y="973"/>
                      <a:pt x="1814" y="992"/>
                      <a:pt x="1828" y="992"/>
                    </a:cubicBezTo>
                    <a:cubicBezTo>
                      <a:pt x="1828" y="992"/>
                      <a:pt x="1828" y="950"/>
                      <a:pt x="1828" y="950"/>
                    </a:cubicBezTo>
                    <a:cubicBezTo>
                      <a:pt x="1828" y="950"/>
                      <a:pt x="1744" y="950"/>
                      <a:pt x="1702" y="971"/>
                    </a:cubicBezTo>
                    <a:lnTo>
                      <a:pt x="1702" y="908"/>
                    </a:lnTo>
                    <a:lnTo>
                      <a:pt x="1744" y="908"/>
                    </a:lnTo>
                    <a:cubicBezTo>
                      <a:pt x="1744" y="908"/>
                      <a:pt x="1639" y="887"/>
                      <a:pt x="1660" y="824"/>
                    </a:cubicBezTo>
                    <a:cubicBezTo>
                      <a:pt x="1681" y="761"/>
                      <a:pt x="1660" y="614"/>
                      <a:pt x="1681" y="530"/>
                    </a:cubicBezTo>
                    <a:cubicBezTo>
                      <a:pt x="1702" y="530"/>
                      <a:pt x="1723" y="551"/>
                      <a:pt x="1723" y="572"/>
                    </a:cubicBezTo>
                    <a:cubicBezTo>
                      <a:pt x="1726" y="575"/>
                      <a:pt x="1728" y="576"/>
                      <a:pt x="1729" y="576"/>
                    </a:cubicBezTo>
                    <a:cubicBezTo>
                      <a:pt x="1738" y="576"/>
                      <a:pt x="1723" y="530"/>
                      <a:pt x="1723" y="530"/>
                    </a:cubicBezTo>
                    <a:cubicBezTo>
                      <a:pt x="1720" y="533"/>
                      <a:pt x="1717" y="534"/>
                      <a:pt x="1715" y="534"/>
                    </a:cubicBezTo>
                    <a:cubicBezTo>
                      <a:pt x="1701" y="534"/>
                      <a:pt x="1699" y="488"/>
                      <a:pt x="1681" y="488"/>
                    </a:cubicBezTo>
                    <a:cubicBezTo>
                      <a:pt x="1597" y="425"/>
                      <a:pt x="1681" y="341"/>
                      <a:pt x="1639" y="257"/>
                    </a:cubicBezTo>
                    <a:cubicBezTo>
                      <a:pt x="1555" y="257"/>
                      <a:pt x="232" y="47"/>
                      <a:pt x="127" y="47"/>
                    </a:cubicBezTo>
                    <a:cubicBezTo>
                      <a:pt x="127" y="39"/>
                      <a:pt x="127" y="30"/>
                      <a:pt x="128" y="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3214600" y="3758200"/>
                <a:ext cx="10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42" h="85" extrusionOk="0">
                    <a:moveTo>
                      <a:pt x="42" y="0"/>
                    </a:moveTo>
                    <a:cubicBezTo>
                      <a:pt x="21" y="42"/>
                      <a:pt x="0" y="63"/>
                      <a:pt x="0" y="84"/>
                    </a:cubicBezTo>
                    <a:cubicBezTo>
                      <a:pt x="42" y="63"/>
                      <a:pt x="42" y="42"/>
                      <a:pt x="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215650" y="37587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175200" y="3608025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1"/>
                    </a:moveTo>
                    <a:lnTo>
                      <a:pt x="1" y="22"/>
                    </a:lnTo>
                    <a:cubicBezTo>
                      <a:pt x="1" y="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3173625" y="3607500"/>
                <a:ext cx="48350" cy="15307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6123" extrusionOk="0">
                    <a:moveTo>
                      <a:pt x="148" y="1"/>
                    </a:moveTo>
                    <a:cubicBezTo>
                      <a:pt x="132" y="1"/>
                      <a:pt x="128" y="13"/>
                      <a:pt x="127" y="29"/>
                    </a:cubicBezTo>
                    <a:lnTo>
                      <a:pt x="127" y="29"/>
                    </a:lnTo>
                    <a:cubicBezTo>
                      <a:pt x="135" y="14"/>
                      <a:pt x="148" y="1"/>
                      <a:pt x="148" y="1"/>
                    </a:cubicBezTo>
                    <a:close/>
                    <a:moveTo>
                      <a:pt x="26" y="558"/>
                    </a:moveTo>
                    <a:cubicBezTo>
                      <a:pt x="23" y="561"/>
                      <a:pt x="22" y="564"/>
                      <a:pt x="22" y="568"/>
                    </a:cubicBezTo>
                    <a:cubicBezTo>
                      <a:pt x="23" y="565"/>
                      <a:pt x="25" y="562"/>
                      <a:pt x="26" y="558"/>
                    </a:cubicBezTo>
                    <a:close/>
                    <a:moveTo>
                      <a:pt x="1702" y="1890"/>
                    </a:moveTo>
                    <a:cubicBezTo>
                      <a:pt x="1702" y="1890"/>
                      <a:pt x="1702" y="1891"/>
                      <a:pt x="1702" y="1891"/>
                    </a:cubicBezTo>
                    <a:cubicBezTo>
                      <a:pt x="1705" y="1891"/>
                      <a:pt x="1705" y="1891"/>
                      <a:pt x="1702" y="1890"/>
                    </a:cubicBezTo>
                    <a:close/>
                    <a:moveTo>
                      <a:pt x="1858" y="4302"/>
                    </a:moveTo>
                    <a:cubicBezTo>
                      <a:pt x="1861" y="4303"/>
                      <a:pt x="1865" y="4305"/>
                      <a:pt x="1870" y="4306"/>
                    </a:cubicBezTo>
                    <a:cubicBezTo>
                      <a:pt x="1866" y="4304"/>
                      <a:pt x="1861" y="4303"/>
                      <a:pt x="1858" y="4302"/>
                    </a:cubicBezTo>
                    <a:close/>
                    <a:moveTo>
                      <a:pt x="127" y="29"/>
                    </a:moveTo>
                    <a:cubicBezTo>
                      <a:pt x="121" y="41"/>
                      <a:pt x="117" y="55"/>
                      <a:pt x="127" y="64"/>
                    </a:cubicBezTo>
                    <a:lnTo>
                      <a:pt x="169" y="64"/>
                    </a:lnTo>
                    <a:cubicBezTo>
                      <a:pt x="179" y="95"/>
                      <a:pt x="174" y="95"/>
                      <a:pt x="166" y="95"/>
                    </a:cubicBezTo>
                    <a:cubicBezTo>
                      <a:pt x="158" y="95"/>
                      <a:pt x="148" y="95"/>
                      <a:pt x="148" y="127"/>
                    </a:cubicBezTo>
                    <a:cubicBezTo>
                      <a:pt x="106" y="127"/>
                      <a:pt x="85" y="85"/>
                      <a:pt x="85" y="43"/>
                    </a:cubicBezTo>
                    <a:cubicBezTo>
                      <a:pt x="85" y="85"/>
                      <a:pt x="43" y="106"/>
                      <a:pt x="85" y="127"/>
                    </a:cubicBezTo>
                    <a:cubicBezTo>
                      <a:pt x="74" y="137"/>
                      <a:pt x="64" y="137"/>
                      <a:pt x="53" y="137"/>
                    </a:cubicBezTo>
                    <a:cubicBezTo>
                      <a:pt x="43" y="137"/>
                      <a:pt x="32" y="137"/>
                      <a:pt x="22" y="148"/>
                    </a:cubicBezTo>
                    <a:cubicBezTo>
                      <a:pt x="1" y="190"/>
                      <a:pt x="64" y="211"/>
                      <a:pt x="43" y="253"/>
                    </a:cubicBezTo>
                    <a:cubicBezTo>
                      <a:pt x="1" y="316"/>
                      <a:pt x="106" y="379"/>
                      <a:pt x="64" y="442"/>
                    </a:cubicBezTo>
                    <a:lnTo>
                      <a:pt x="43" y="442"/>
                    </a:lnTo>
                    <a:cubicBezTo>
                      <a:pt x="23" y="461"/>
                      <a:pt x="40" y="517"/>
                      <a:pt x="26" y="558"/>
                    </a:cubicBezTo>
                    <a:lnTo>
                      <a:pt x="26" y="558"/>
                    </a:lnTo>
                    <a:cubicBezTo>
                      <a:pt x="30" y="554"/>
                      <a:pt x="36" y="552"/>
                      <a:pt x="43" y="552"/>
                    </a:cubicBezTo>
                    <a:cubicBezTo>
                      <a:pt x="53" y="552"/>
                      <a:pt x="64" y="558"/>
                      <a:pt x="64" y="568"/>
                    </a:cubicBezTo>
                    <a:cubicBezTo>
                      <a:pt x="64" y="589"/>
                      <a:pt x="64" y="652"/>
                      <a:pt x="22" y="673"/>
                    </a:cubicBezTo>
                    <a:lnTo>
                      <a:pt x="64" y="715"/>
                    </a:lnTo>
                    <a:cubicBezTo>
                      <a:pt x="64" y="904"/>
                      <a:pt x="85" y="1597"/>
                      <a:pt x="85" y="1786"/>
                    </a:cubicBezTo>
                    <a:cubicBezTo>
                      <a:pt x="85" y="2164"/>
                      <a:pt x="106" y="2542"/>
                      <a:pt x="127" y="2920"/>
                    </a:cubicBezTo>
                    <a:cubicBezTo>
                      <a:pt x="85" y="2941"/>
                      <a:pt x="85" y="3004"/>
                      <a:pt x="85" y="3046"/>
                    </a:cubicBezTo>
                    <a:cubicBezTo>
                      <a:pt x="92" y="3039"/>
                      <a:pt x="99" y="3037"/>
                      <a:pt x="105" y="3037"/>
                    </a:cubicBezTo>
                    <a:cubicBezTo>
                      <a:pt x="118" y="3037"/>
                      <a:pt x="127" y="3046"/>
                      <a:pt x="127" y="3046"/>
                    </a:cubicBezTo>
                    <a:cubicBezTo>
                      <a:pt x="127" y="3193"/>
                      <a:pt x="148" y="3046"/>
                      <a:pt x="169" y="3214"/>
                    </a:cubicBezTo>
                    <a:cubicBezTo>
                      <a:pt x="190" y="3508"/>
                      <a:pt x="148" y="3823"/>
                      <a:pt x="106" y="4117"/>
                    </a:cubicBezTo>
                    <a:cubicBezTo>
                      <a:pt x="148" y="4201"/>
                      <a:pt x="106" y="4285"/>
                      <a:pt x="148" y="4369"/>
                    </a:cubicBezTo>
                    <a:lnTo>
                      <a:pt x="127" y="4369"/>
                    </a:lnTo>
                    <a:cubicBezTo>
                      <a:pt x="148" y="4432"/>
                      <a:pt x="85" y="4894"/>
                      <a:pt x="106" y="4978"/>
                    </a:cubicBezTo>
                    <a:cubicBezTo>
                      <a:pt x="127" y="5062"/>
                      <a:pt x="64" y="5041"/>
                      <a:pt x="43" y="5104"/>
                    </a:cubicBezTo>
                    <a:cubicBezTo>
                      <a:pt x="106" y="5104"/>
                      <a:pt x="148" y="5146"/>
                      <a:pt x="148" y="5188"/>
                    </a:cubicBezTo>
                    <a:cubicBezTo>
                      <a:pt x="169" y="5251"/>
                      <a:pt x="190" y="5335"/>
                      <a:pt x="211" y="5398"/>
                    </a:cubicBezTo>
                    <a:lnTo>
                      <a:pt x="169" y="5398"/>
                    </a:lnTo>
                    <a:cubicBezTo>
                      <a:pt x="211" y="5440"/>
                      <a:pt x="190" y="5545"/>
                      <a:pt x="190" y="5587"/>
                    </a:cubicBezTo>
                    <a:cubicBezTo>
                      <a:pt x="169" y="5671"/>
                      <a:pt x="106" y="5818"/>
                      <a:pt x="148" y="5944"/>
                    </a:cubicBezTo>
                    <a:lnTo>
                      <a:pt x="43" y="6007"/>
                    </a:lnTo>
                    <a:cubicBezTo>
                      <a:pt x="43" y="6007"/>
                      <a:pt x="746" y="6123"/>
                      <a:pt x="1221" y="6123"/>
                    </a:cubicBezTo>
                    <a:cubicBezTo>
                      <a:pt x="1388" y="6123"/>
                      <a:pt x="1526" y="6109"/>
                      <a:pt x="1597" y="6070"/>
                    </a:cubicBezTo>
                    <a:lnTo>
                      <a:pt x="1639" y="6070"/>
                    </a:lnTo>
                    <a:lnTo>
                      <a:pt x="1639" y="6049"/>
                    </a:lnTo>
                    <a:cubicBezTo>
                      <a:pt x="1660" y="6007"/>
                      <a:pt x="1618" y="5986"/>
                      <a:pt x="1660" y="5986"/>
                    </a:cubicBezTo>
                    <a:lnTo>
                      <a:pt x="1660" y="6049"/>
                    </a:lnTo>
                    <a:cubicBezTo>
                      <a:pt x="1660" y="6035"/>
                      <a:pt x="1662" y="6031"/>
                      <a:pt x="1666" y="6031"/>
                    </a:cubicBezTo>
                    <a:cubicBezTo>
                      <a:pt x="1674" y="6031"/>
                      <a:pt x="1688" y="6049"/>
                      <a:pt x="1702" y="6049"/>
                    </a:cubicBezTo>
                    <a:cubicBezTo>
                      <a:pt x="1702" y="6028"/>
                      <a:pt x="1723" y="6007"/>
                      <a:pt x="1723" y="6007"/>
                    </a:cubicBezTo>
                    <a:lnTo>
                      <a:pt x="1702" y="6007"/>
                    </a:lnTo>
                    <a:cubicBezTo>
                      <a:pt x="1702" y="6007"/>
                      <a:pt x="1660" y="5944"/>
                      <a:pt x="1681" y="5923"/>
                    </a:cubicBezTo>
                    <a:cubicBezTo>
                      <a:pt x="1702" y="5902"/>
                      <a:pt x="1744" y="5923"/>
                      <a:pt x="1744" y="5881"/>
                    </a:cubicBezTo>
                    <a:cubicBezTo>
                      <a:pt x="1786" y="5629"/>
                      <a:pt x="1807" y="5398"/>
                      <a:pt x="1828" y="5146"/>
                    </a:cubicBezTo>
                    <a:lnTo>
                      <a:pt x="1849" y="5146"/>
                    </a:lnTo>
                    <a:cubicBezTo>
                      <a:pt x="1828" y="5083"/>
                      <a:pt x="1849" y="5020"/>
                      <a:pt x="1828" y="4936"/>
                    </a:cubicBezTo>
                    <a:cubicBezTo>
                      <a:pt x="1847" y="4936"/>
                      <a:pt x="1865" y="4920"/>
                      <a:pt x="1884" y="4916"/>
                    </a:cubicBezTo>
                    <a:lnTo>
                      <a:pt x="1884" y="4916"/>
                    </a:lnTo>
                    <a:cubicBezTo>
                      <a:pt x="1885" y="4916"/>
                      <a:pt x="1885" y="4916"/>
                      <a:pt x="1886" y="4916"/>
                    </a:cubicBezTo>
                    <a:cubicBezTo>
                      <a:pt x="1888" y="4916"/>
                      <a:pt x="1889" y="4916"/>
                      <a:pt x="1891" y="4915"/>
                    </a:cubicBezTo>
                    <a:cubicBezTo>
                      <a:pt x="1889" y="4915"/>
                      <a:pt x="1886" y="4916"/>
                      <a:pt x="1884" y="4916"/>
                    </a:cubicBezTo>
                    <a:lnTo>
                      <a:pt x="1884" y="4916"/>
                    </a:lnTo>
                    <a:cubicBezTo>
                      <a:pt x="1830" y="4908"/>
                      <a:pt x="1850" y="4558"/>
                      <a:pt x="1870" y="4558"/>
                    </a:cubicBezTo>
                    <a:lnTo>
                      <a:pt x="1786" y="4558"/>
                    </a:lnTo>
                    <a:cubicBezTo>
                      <a:pt x="1786" y="4474"/>
                      <a:pt x="1870" y="4537"/>
                      <a:pt x="1849" y="4453"/>
                    </a:cubicBezTo>
                    <a:cubicBezTo>
                      <a:pt x="1765" y="4432"/>
                      <a:pt x="1870" y="4348"/>
                      <a:pt x="1828" y="4327"/>
                    </a:cubicBezTo>
                    <a:cubicBezTo>
                      <a:pt x="1828" y="4327"/>
                      <a:pt x="1828" y="4300"/>
                      <a:pt x="1850" y="4300"/>
                    </a:cubicBezTo>
                    <a:cubicBezTo>
                      <a:pt x="1852" y="4300"/>
                      <a:pt x="1855" y="4301"/>
                      <a:pt x="1858" y="4302"/>
                    </a:cubicBezTo>
                    <a:lnTo>
                      <a:pt x="1858" y="4302"/>
                    </a:lnTo>
                    <a:cubicBezTo>
                      <a:pt x="1816" y="4282"/>
                      <a:pt x="1867" y="4263"/>
                      <a:pt x="1828" y="4243"/>
                    </a:cubicBezTo>
                    <a:cubicBezTo>
                      <a:pt x="1821" y="4236"/>
                      <a:pt x="1819" y="4234"/>
                      <a:pt x="1818" y="4234"/>
                    </a:cubicBezTo>
                    <a:lnTo>
                      <a:pt x="1818" y="4234"/>
                    </a:lnTo>
                    <a:cubicBezTo>
                      <a:pt x="1816" y="4234"/>
                      <a:pt x="1821" y="4243"/>
                      <a:pt x="1807" y="4243"/>
                    </a:cubicBezTo>
                    <a:lnTo>
                      <a:pt x="1786" y="4201"/>
                    </a:lnTo>
                    <a:cubicBezTo>
                      <a:pt x="1797" y="4191"/>
                      <a:pt x="1807" y="4186"/>
                      <a:pt x="1818" y="4186"/>
                    </a:cubicBezTo>
                    <a:cubicBezTo>
                      <a:pt x="1828" y="4186"/>
                      <a:pt x="1839" y="4191"/>
                      <a:pt x="1849" y="4201"/>
                    </a:cubicBezTo>
                    <a:cubicBezTo>
                      <a:pt x="1891" y="3907"/>
                      <a:pt x="1912" y="3613"/>
                      <a:pt x="1912" y="3340"/>
                    </a:cubicBezTo>
                    <a:lnTo>
                      <a:pt x="1912" y="3340"/>
                    </a:lnTo>
                    <a:cubicBezTo>
                      <a:pt x="1870" y="3361"/>
                      <a:pt x="1891" y="3403"/>
                      <a:pt x="1828" y="3403"/>
                    </a:cubicBezTo>
                    <a:cubicBezTo>
                      <a:pt x="1807" y="3382"/>
                      <a:pt x="1849" y="3361"/>
                      <a:pt x="1807" y="3340"/>
                    </a:cubicBezTo>
                    <a:cubicBezTo>
                      <a:pt x="1912" y="3340"/>
                      <a:pt x="1828" y="3256"/>
                      <a:pt x="1933" y="3235"/>
                    </a:cubicBezTo>
                    <a:lnTo>
                      <a:pt x="1870" y="3235"/>
                    </a:lnTo>
                    <a:lnTo>
                      <a:pt x="1912" y="3214"/>
                    </a:lnTo>
                    <a:cubicBezTo>
                      <a:pt x="1870" y="3067"/>
                      <a:pt x="1891" y="3193"/>
                      <a:pt x="1912" y="3046"/>
                    </a:cubicBezTo>
                    <a:cubicBezTo>
                      <a:pt x="1912" y="2983"/>
                      <a:pt x="1828" y="2941"/>
                      <a:pt x="1870" y="2899"/>
                    </a:cubicBezTo>
                    <a:lnTo>
                      <a:pt x="1870" y="2899"/>
                    </a:lnTo>
                    <a:cubicBezTo>
                      <a:pt x="1870" y="2899"/>
                      <a:pt x="1851" y="2909"/>
                      <a:pt x="1833" y="2909"/>
                    </a:cubicBezTo>
                    <a:cubicBezTo>
                      <a:pt x="1823" y="2909"/>
                      <a:pt x="1814" y="2906"/>
                      <a:pt x="1807" y="2899"/>
                    </a:cubicBezTo>
                    <a:cubicBezTo>
                      <a:pt x="1870" y="2899"/>
                      <a:pt x="1786" y="2836"/>
                      <a:pt x="1828" y="2836"/>
                    </a:cubicBezTo>
                    <a:cubicBezTo>
                      <a:pt x="1828" y="2815"/>
                      <a:pt x="1828" y="2752"/>
                      <a:pt x="1765" y="2752"/>
                    </a:cubicBezTo>
                    <a:cubicBezTo>
                      <a:pt x="1797" y="2752"/>
                      <a:pt x="1816" y="2717"/>
                      <a:pt x="1833" y="2717"/>
                    </a:cubicBezTo>
                    <a:cubicBezTo>
                      <a:pt x="1839" y="2717"/>
                      <a:pt x="1844" y="2721"/>
                      <a:pt x="1849" y="2731"/>
                    </a:cubicBezTo>
                    <a:lnTo>
                      <a:pt x="1849" y="2668"/>
                    </a:lnTo>
                    <a:lnTo>
                      <a:pt x="1828" y="2710"/>
                    </a:lnTo>
                    <a:cubicBezTo>
                      <a:pt x="1828" y="2626"/>
                      <a:pt x="1870" y="2605"/>
                      <a:pt x="1807" y="2563"/>
                    </a:cubicBezTo>
                    <a:lnTo>
                      <a:pt x="1786" y="2584"/>
                    </a:lnTo>
                    <a:cubicBezTo>
                      <a:pt x="1786" y="2542"/>
                      <a:pt x="1786" y="2500"/>
                      <a:pt x="1849" y="2500"/>
                    </a:cubicBezTo>
                    <a:lnTo>
                      <a:pt x="1870" y="2542"/>
                    </a:lnTo>
                    <a:cubicBezTo>
                      <a:pt x="1870" y="2479"/>
                      <a:pt x="1849" y="2416"/>
                      <a:pt x="1828" y="2374"/>
                    </a:cubicBezTo>
                    <a:lnTo>
                      <a:pt x="1828" y="2395"/>
                    </a:lnTo>
                    <a:cubicBezTo>
                      <a:pt x="1765" y="2332"/>
                      <a:pt x="1723" y="1954"/>
                      <a:pt x="1660" y="1891"/>
                    </a:cubicBezTo>
                    <a:lnTo>
                      <a:pt x="1618" y="1912"/>
                    </a:lnTo>
                    <a:lnTo>
                      <a:pt x="1576" y="1870"/>
                    </a:lnTo>
                    <a:lnTo>
                      <a:pt x="1576" y="1870"/>
                    </a:lnTo>
                    <a:cubicBezTo>
                      <a:pt x="1576" y="1870"/>
                      <a:pt x="1686" y="1886"/>
                      <a:pt x="1702" y="1890"/>
                    </a:cubicBezTo>
                    <a:lnTo>
                      <a:pt x="1702" y="1890"/>
                    </a:lnTo>
                    <a:cubicBezTo>
                      <a:pt x="1702" y="1617"/>
                      <a:pt x="1702" y="1345"/>
                      <a:pt x="1723" y="1051"/>
                    </a:cubicBezTo>
                    <a:cubicBezTo>
                      <a:pt x="1737" y="1037"/>
                      <a:pt x="1751" y="1032"/>
                      <a:pt x="1763" y="1032"/>
                    </a:cubicBezTo>
                    <a:cubicBezTo>
                      <a:pt x="1788" y="1032"/>
                      <a:pt x="1807" y="1051"/>
                      <a:pt x="1807" y="1051"/>
                    </a:cubicBezTo>
                    <a:cubicBezTo>
                      <a:pt x="1786" y="1009"/>
                      <a:pt x="1765" y="1030"/>
                      <a:pt x="1765" y="988"/>
                    </a:cubicBezTo>
                    <a:cubicBezTo>
                      <a:pt x="1765" y="975"/>
                      <a:pt x="1769" y="970"/>
                      <a:pt x="1775" y="970"/>
                    </a:cubicBezTo>
                    <a:cubicBezTo>
                      <a:pt x="1787" y="970"/>
                      <a:pt x="1807" y="995"/>
                      <a:pt x="1807" y="1009"/>
                    </a:cubicBezTo>
                    <a:cubicBezTo>
                      <a:pt x="1807" y="1009"/>
                      <a:pt x="1828" y="967"/>
                      <a:pt x="1807" y="967"/>
                    </a:cubicBezTo>
                    <a:cubicBezTo>
                      <a:pt x="1807" y="967"/>
                      <a:pt x="1744" y="967"/>
                      <a:pt x="1702" y="988"/>
                    </a:cubicBezTo>
                    <a:lnTo>
                      <a:pt x="1702" y="925"/>
                    </a:lnTo>
                    <a:lnTo>
                      <a:pt x="1723" y="925"/>
                    </a:lnTo>
                    <a:cubicBezTo>
                      <a:pt x="1723" y="904"/>
                      <a:pt x="1639" y="883"/>
                      <a:pt x="1660" y="820"/>
                    </a:cubicBezTo>
                    <a:cubicBezTo>
                      <a:pt x="1681" y="778"/>
                      <a:pt x="1660" y="631"/>
                      <a:pt x="1681" y="526"/>
                    </a:cubicBezTo>
                    <a:cubicBezTo>
                      <a:pt x="1702" y="526"/>
                      <a:pt x="1702" y="547"/>
                      <a:pt x="1723" y="568"/>
                    </a:cubicBezTo>
                    <a:cubicBezTo>
                      <a:pt x="1727" y="572"/>
                      <a:pt x="1730" y="574"/>
                      <a:pt x="1731" y="574"/>
                    </a:cubicBezTo>
                    <a:cubicBezTo>
                      <a:pt x="1738" y="574"/>
                      <a:pt x="1727" y="543"/>
                      <a:pt x="1744" y="526"/>
                    </a:cubicBezTo>
                    <a:lnTo>
                      <a:pt x="1744" y="526"/>
                    </a:lnTo>
                    <a:cubicBezTo>
                      <a:pt x="1738" y="529"/>
                      <a:pt x="1733" y="530"/>
                      <a:pt x="1728" y="530"/>
                    </a:cubicBezTo>
                    <a:cubicBezTo>
                      <a:pt x="1706" y="530"/>
                      <a:pt x="1703" y="501"/>
                      <a:pt x="1702" y="501"/>
                    </a:cubicBezTo>
                    <a:cubicBezTo>
                      <a:pt x="1702" y="501"/>
                      <a:pt x="1702" y="502"/>
                      <a:pt x="1702" y="505"/>
                    </a:cubicBezTo>
                    <a:cubicBezTo>
                      <a:pt x="1597" y="421"/>
                      <a:pt x="1702" y="337"/>
                      <a:pt x="1639" y="274"/>
                    </a:cubicBezTo>
                    <a:cubicBezTo>
                      <a:pt x="1555" y="274"/>
                      <a:pt x="232" y="64"/>
                      <a:pt x="127" y="43"/>
                    </a:cubicBezTo>
                    <a:cubicBezTo>
                      <a:pt x="127" y="38"/>
                      <a:pt x="127" y="33"/>
                      <a:pt x="127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2686925" y="3830125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21" y="22"/>
                      <a:pt x="0" y="43"/>
                      <a:pt x="21" y="85"/>
                    </a:cubicBezTo>
                    <a:cubicBezTo>
                      <a:pt x="63" y="64"/>
                      <a:pt x="63" y="43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688500" y="3830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2642825" y="3706225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0" y="0"/>
                    </a:moveTo>
                    <a:lnTo>
                      <a:pt x="0" y="21"/>
                    </a:lnTo>
                    <a:cubicBezTo>
                      <a:pt x="0" y="21"/>
                      <a:pt x="0" y="2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2639675" y="3705700"/>
                <a:ext cx="53575" cy="1266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5064" extrusionOk="0">
                    <a:moveTo>
                      <a:pt x="2121" y="4033"/>
                    </a:moveTo>
                    <a:cubicBezTo>
                      <a:pt x="2119" y="4033"/>
                      <a:pt x="2117" y="4033"/>
                      <a:pt x="2115" y="4033"/>
                    </a:cubicBezTo>
                    <a:lnTo>
                      <a:pt x="2115" y="4033"/>
                    </a:lnTo>
                    <a:cubicBezTo>
                      <a:pt x="2116" y="4033"/>
                      <a:pt x="2117" y="4034"/>
                      <a:pt x="2118" y="4034"/>
                    </a:cubicBezTo>
                    <a:cubicBezTo>
                      <a:pt x="2119" y="4034"/>
                      <a:pt x="2120" y="4033"/>
                      <a:pt x="2121" y="4033"/>
                    </a:cubicBezTo>
                    <a:close/>
                    <a:moveTo>
                      <a:pt x="147" y="0"/>
                    </a:moveTo>
                    <a:cubicBezTo>
                      <a:pt x="105" y="21"/>
                      <a:pt x="105" y="42"/>
                      <a:pt x="126" y="63"/>
                    </a:cubicBezTo>
                    <a:lnTo>
                      <a:pt x="168" y="63"/>
                    </a:lnTo>
                    <a:cubicBezTo>
                      <a:pt x="179" y="84"/>
                      <a:pt x="173" y="84"/>
                      <a:pt x="165" y="84"/>
                    </a:cubicBezTo>
                    <a:cubicBezTo>
                      <a:pt x="158" y="84"/>
                      <a:pt x="147" y="84"/>
                      <a:pt x="147" y="105"/>
                    </a:cubicBezTo>
                    <a:cubicBezTo>
                      <a:pt x="105" y="105"/>
                      <a:pt x="84" y="84"/>
                      <a:pt x="84" y="42"/>
                    </a:cubicBezTo>
                    <a:cubicBezTo>
                      <a:pt x="84" y="84"/>
                      <a:pt x="42" y="105"/>
                      <a:pt x="84" y="126"/>
                    </a:cubicBezTo>
                    <a:cubicBezTo>
                      <a:pt x="74" y="137"/>
                      <a:pt x="63" y="137"/>
                      <a:pt x="53" y="137"/>
                    </a:cubicBezTo>
                    <a:cubicBezTo>
                      <a:pt x="42" y="137"/>
                      <a:pt x="32" y="137"/>
                      <a:pt x="21" y="147"/>
                    </a:cubicBezTo>
                    <a:cubicBezTo>
                      <a:pt x="0" y="189"/>
                      <a:pt x="84" y="189"/>
                      <a:pt x="42" y="231"/>
                    </a:cubicBezTo>
                    <a:cubicBezTo>
                      <a:pt x="0" y="294"/>
                      <a:pt x="126" y="315"/>
                      <a:pt x="84" y="378"/>
                    </a:cubicBezTo>
                    <a:lnTo>
                      <a:pt x="63" y="378"/>
                    </a:lnTo>
                    <a:cubicBezTo>
                      <a:pt x="42" y="399"/>
                      <a:pt x="63" y="441"/>
                      <a:pt x="42" y="483"/>
                    </a:cubicBezTo>
                    <a:cubicBezTo>
                      <a:pt x="42" y="483"/>
                      <a:pt x="61" y="474"/>
                      <a:pt x="73" y="474"/>
                    </a:cubicBezTo>
                    <a:cubicBezTo>
                      <a:pt x="79" y="474"/>
                      <a:pt x="84" y="476"/>
                      <a:pt x="84" y="483"/>
                    </a:cubicBezTo>
                    <a:cubicBezTo>
                      <a:pt x="105" y="504"/>
                      <a:pt x="84" y="546"/>
                      <a:pt x="63" y="567"/>
                    </a:cubicBezTo>
                    <a:lnTo>
                      <a:pt x="105" y="609"/>
                    </a:lnTo>
                    <a:cubicBezTo>
                      <a:pt x="105" y="756"/>
                      <a:pt x="168" y="1323"/>
                      <a:pt x="189" y="1470"/>
                    </a:cubicBezTo>
                    <a:cubicBezTo>
                      <a:pt x="189" y="1785"/>
                      <a:pt x="231" y="2079"/>
                      <a:pt x="294" y="2395"/>
                    </a:cubicBezTo>
                    <a:cubicBezTo>
                      <a:pt x="252" y="2416"/>
                      <a:pt x="252" y="2479"/>
                      <a:pt x="252" y="2521"/>
                    </a:cubicBezTo>
                    <a:cubicBezTo>
                      <a:pt x="252" y="2510"/>
                      <a:pt x="263" y="2505"/>
                      <a:pt x="273" y="2505"/>
                    </a:cubicBezTo>
                    <a:cubicBezTo>
                      <a:pt x="284" y="2505"/>
                      <a:pt x="294" y="2510"/>
                      <a:pt x="294" y="2521"/>
                    </a:cubicBezTo>
                    <a:cubicBezTo>
                      <a:pt x="294" y="2573"/>
                      <a:pt x="299" y="2573"/>
                      <a:pt x="307" y="2573"/>
                    </a:cubicBezTo>
                    <a:cubicBezTo>
                      <a:pt x="315" y="2573"/>
                      <a:pt x="326" y="2573"/>
                      <a:pt x="336" y="2626"/>
                    </a:cubicBezTo>
                    <a:cubicBezTo>
                      <a:pt x="357" y="2878"/>
                      <a:pt x="336" y="3130"/>
                      <a:pt x="294" y="3382"/>
                    </a:cubicBezTo>
                    <a:cubicBezTo>
                      <a:pt x="336" y="3445"/>
                      <a:pt x="294" y="3529"/>
                      <a:pt x="336" y="3592"/>
                    </a:cubicBezTo>
                    <a:lnTo>
                      <a:pt x="315" y="3592"/>
                    </a:lnTo>
                    <a:cubicBezTo>
                      <a:pt x="336" y="3655"/>
                      <a:pt x="273" y="4012"/>
                      <a:pt x="294" y="4096"/>
                    </a:cubicBezTo>
                    <a:cubicBezTo>
                      <a:pt x="336" y="4159"/>
                      <a:pt x="273" y="4159"/>
                      <a:pt x="252" y="4201"/>
                    </a:cubicBezTo>
                    <a:cubicBezTo>
                      <a:pt x="294" y="4201"/>
                      <a:pt x="336" y="4222"/>
                      <a:pt x="357" y="4285"/>
                    </a:cubicBezTo>
                    <a:lnTo>
                      <a:pt x="378" y="4285"/>
                    </a:lnTo>
                    <a:cubicBezTo>
                      <a:pt x="399" y="4327"/>
                      <a:pt x="441" y="4390"/>
                      <a:pt x="462" y="4453"/>
                    </a:cubicBezTo>
                    <a:lnTo>
                      <a:pt x="420" y="4453"/>
                    </a:lnTo>
                    <a:cubicBezTo>
                      <a:pt x="462" y="4495"/>
                      <a:pt x="441" y="4579"/>
                      <a:pt x="441" y="4600"/>
                    </a:cubicBezTo>
                    <a:cubicBezTo>
                      <a:pt x="420" y="4684"/>
                      <a:pt x="357" y="4789"/>
                      <a:pt x="399" y="4894"/>
                    </a:cubicBezTo>
                    <a:lnTo>
                      <a:pt x="294" y="4957"/>
                    </a:lnTo>
                    <a:cubicBezTo>
                      <a:pt x="294" y="4957"/>
                      <a:pt x="1015" y="5063"/>
                      <a:pt x="1490" y="5063"/>
                    </a:cubicBezTo>
                    <a:cubicBezTo>
                      <a:pt x="1649" y="5063"/>
                      <a:pt x="1780" y="5051"/>
                      <a:pt x="1848" y="5020"/>
                    </a:cubicBezTo>
                    <a:lnTo>
                      <a:pt x="1890" y="5020"/>
                    </a:lnTo>
                    <a:lnTo>
                      <a:pt x="1890" y="4999"/>
                    </a:lnTo>
                    <a:cubicBezTo>
                      <a:pt x="1906" y="4968"/>
                      <a:pt x="1887" y="4948"/>
                      <a:pt x="1893" y="4948"/>
                    </a:cubicBezTo>
                    <a:cubicBezTo>
                      <a:pt x="1895" y="4948"/>
                      <a:pt x="1900" y="4951"/>
                      <a:pt x="1911" y="4957"/>
                    </a:cubicBezTo>
                    <a:lnTo>
                      <a:pt x="1911" y="4999"/>
                    </a:lnTo>
                    <a:cubicBezTo>
                      <a:pt x="1911" y="4985"/>
                      <a:pt x="1914" y="4980"/>
                      <a:pt x="1917" y="4980"/>
                    </a:cubicBezTo>
                    <a:cubicBezTo>
                      <a:pt x="1925" y="4980"/>
                      <a:pt x="1939" y="4999"/>
                      <a:pt x="1953" y="4999"/>
                    </a:cubicBezTo>
                    <a:cubicBezTo>
                      <a:pt x="1953" y="4978"/>
                      <a:pt x="1974" y="4957"/>
                      <a:pt x="1974" y="4957"/>
                    </a:cubicBezTo>
                    <a:lnTo>
                      <a:pt x="1953" y="4957"/>
                    </a:lnTo>
                    <a:cubicBezTo>
                      <a:pt x="1953" y="4957"/>
                      <a:pt x="1911" y="4915"/>
                      <a:pt x="1932" y="4894"/>
                    </a:cubicBezTo>
                    <a:cubicBezTo>
                      <a:pt x="1932" y="4873"/>
                      <a:pt x="1995" y="4894"/>
                      <a:pt x="1995" y="4852"/>
                    </a:cubicBezTo>
                    <a:cubicBezTo>
                      <a:pt x="2037" y="4642"/>
                      <a:pt x="2058" y="4453"/>
                      <a:pt x="2058" y="4243"/>
                    </a:cubicBezTo>
                    <a:lnTo>
                      <a:pt x="2079" y="4243"/>
                    </a:lnTo>
                    <a:cubicBezTo>
                      <a:pt x="2079" y="4180"/>
                      <a:pt x="2079" y="4117"/>
                      <a:pt x="2058" y="4054"/>
                    </a:cubicBezTo>
                    <a:cubicBezTo>
                      <a:pt x="2077" y="4054"/>
                      <a:pt x="2096" y="4036"/>
                      <a:pt x="2115" y="4033"/>
                    </a:cubicBezTo>
                    <a:lnTo>
                      <a:pt x="2115" y="4033"/>
                    </a:lnTo>
                    <a:cubicBezTo>
                      <a:pt x="2079" y="4021"/>
                      <a:pt x="2080" y="3718"/>
                      <a:pt x="2100" y="3718"/>
                    </a:cubicBezTo>
                    <a:lnTo>
                      <a:pt x="2037" y="3718"/>
                    </a:lnTo>
                    <a:cubicBezTo>
                      <a:pt x="2037" y="3655"/>
                      <a:pt x="2100" y="3697"/>
                      <a:pt x="2100" y="3655"/>
                    </a:cubicBezTo>
                    <a:cubicBezTo>
                      <a:pt x="1995" y="3613"/>
                      <a:pt x="2100" y="3550"/>
                      <a:pt x="2058" y="3529"/>
                    </a:cubicBezTo>
                    <a:cubicBezTo>
                      <a:pt x="2058" y="3529"/>
                      <a:pt x="2058" y="3508"/>
                      <a:pt x="2100" y="3508"/>
                    </a:cubicBezTo>
                    <a:cubicBezTo>
                      <a:pt x="2037" y="3508"/>
                      <a:pt x="2100" y="3487"/>
                      <a:pt x="2058" y="3466"/>
                    </a:cubicBezTo>
                    <a:cubicBezTo>
                      <a:pt x="2051" y="3459"/>
                      <a:pt x="2049" y="3456"/>
                      <a:pt x="2048" y="3456"/>
                    </a:cubicBezTo>
                    <a:lnTo>
                      <a:pt x="2048" y="3456"/>
                    </a:lnTo>
                    <a:cubicBezTo>
                      <a:pt x="2047" y="3456"/>
                      <a:pt x="2051" y="3466"/>
                      <a:pt x="2037" y="3466"/>
                    </a:cubicBezTo>
                    <a:lnTo>
                      <a:pt x="2016" y="3424"/>
                    </a:lnTo>
                    <a:cubicBezTo>
                      <a:pt x="2027" y="3413"/>
                      <a:pt x="2037" y="3408"/>
                      <a:pt x="2048" y="3408"/>
                    </a:cubicBezTo>
                    <a:cubicBezTo>
                      <a:pt x="2058" y="3408"/>
                      <a:pt x="2069" y="3413"/>
                      <a:pt x="2079" y="3424"/>
                    </a:cubicBezTo>
                    <a:cubicBezTo>
                      <a:pt x="2121" y="3172"/>
                      <a:pt x="2121" y="2941"/>
                      <a:pt x="2121" y="2689"/>
                    </a:cubicBezTo>
                    <a:lnTo>
                      <a:pt x="2121" y="2689"/>
                    </a:lnTo>
                    <a:cubicBezTo>
                      <a:pt x="2079" y="2710"/>
                      <a:pt x="2121" y="2731"/>
                      <a:pt x="2058" y="2752"/>
                    </a:cubicBezTo>
                    <a:cubicBezTo>
                      <a:pt x="2016" y="2731"/>
                      <a:pt x="2058" y="2710"/>
                      <a:pt x="2037" y="2689"/>
                    </a:cubicBezTo>
                    <a:cubicBezTo>
                      <a:pt x="2121" y="2689"/>
                      <a:pt x="2058" y="2626"/>
                      <a:pt x="2142" y="2605"/>
                    </a:cubicBezTo>
                    <a:lnTo>
                      <a:pt x="2100" y="2605"/>
                    </a:lnTo>
                    <a:lnTo>
                      <a:pt x="2121" y="2584"/>
                    </a:lnTo>
                    <a:cubicBezTo>
                      <a:pt x="2058" y="2458"/>
                      <a:pt x="2100" y="2563"/>
                      <a:pt x="2100" y="2437"/>
                    </a:cubicBezTo>
                    <a:cubicBezTo>
                      <a:pt x="2100" y="2374"/>
                      <a:pt x="2016" y="2353"/>
                      <a:pt x="2058" y="2311"/>
                    </a:cubicBezTo>
                    <a:lnTo>
                      <a:pt x="1995" y="2311"/>
                    </a:lnTo>
                    <a:cubicBezTo>
                      <a:pt x="2058" y="2311"/>
                      <a:pt x="1974" y="2268"/>
                      <a:pt x="2016" y="2247"/>
                    </a:cubicBezTo>
                    <a:cubicBezTo>
                      <a:pt x="2016" y="2247"/>
                      <a:pt x="2016" y="2201"/>
                      <a:pt x="1977" y="2201"/>
                    </a:cubicBezTo>
                    <a:cubicBezTo>
                      <a:pt x="1972" y="2201"/>
                      <a:pt x="1966" y="2202"/>
                      <a:pt x="1960" y="2203"/>
                    </a:cubicBezTo>
                    <a:lnTo>
                      <a:pt x="1960" y="2203"/>
                    </a:lnTo>
                    <a:cubicBezTo>
                      <a:pt x="1976" y="2195"/>
                      <a:pt x="1991" y="2159"/>
                      <a:pt x="2007" y="2159"/>
                    </a:cubicBezTo>
                    <a:cubicBezTo>
                      <a:pt x="2010" y="2159"/>
                      <a:pt x="2013" y="2160"/>
                      <a:pt x="2016" y="2163"/>
                    </a:cubicBezTo>
                    <a:lnTo>
                      <a:pt x="2016" y="2121"/>
                    </a:lnTo>
                    <a:lnTo>
                      <a:pt x="1995" y="2142"/>
                    </a:lnTo>
                    <a:cubicBezTo>
                      <a:pt x="1995" y="2100"/>
                      <a:pt x="2037" y="2058"/>
                      <a:pt x="1974" y="2016"/>
                    </a:cubicBezTo>
                    <a:lnTo>
                      <a:pt x="1953" y="2058"/>
                    </a:lnTo>
                    <a:cubicBezTo>
                      <a:pt x="1953" y="2016"/>
                      <a:pt x="1953" y="1995"/>
                      <a:pt x="2016" y="1974"/>
                    </a:cubicBezTo>
                    <a:lnTo>
                      <a:pt x="2037" y="2016"/>
                    </a:lnTo>
                    <a:cubicBezTo>
                      <a:pt x="2037" y="1953"/>
                      <a:pt x="2016" y="1911"/>
                      <a:pt x="1995" y="1869"/>
                    </a:cubicBezTo>
                    <a:lnTo>
                      <a:pt x="1995" y="1890"/>
                    </a:lnTo>
                    <a:cubicBezTo>
                      <a:pt x="1932" y="1827"/>
                      <a:pt x="1869" y="1533"/>
                      <a:pt x="1785" y="1470"/>
                    </a:cubicBezTo>
                    <a:lnTo>
                      <a:pt x="1743" y="1491"/>
                    </a:lnTo>
                    <a:lnTo>
                      <a:pt x="1701" y="1449"/>
                    </a:lnTo>
                    <a:lnTo>
                      <a:pt x="1701" y="1449"/>
                    </a:lnTo>
                    <a:cubicBezTo>
                      <a:pt x="1701" y="1449"/>
                      <a:pt x="1848" y="1470"/>
                      <a:pt x="1848" y="1470"/>
                    </a:cubicBezTo>
                    <a:cubicBezTo>
                      <a:pt x="1806" y="1239"/>
                      <a:pt x="1806" y="1008"/>
                      <a:pt x="1806" y="756"/>
                    </a:cubicBezTo>
                    <a:cubicBezTo>
                      <a:pt x="1813" y="749"/>
                      <a:pt x="1825" y="747"/>
                      <a:pt x="1837" y="747"/>
                    </a:cubicBezTo>
                    <a:cubicBezTo>
                      <a:pt x="1862" y="747"/>
                      <a:pt x="1890" y="756"/>
                      <a:pt x="1890" y="756"/>
                    </a:cubicBezTo>
                    <a:cubicBezTo>
                      <a:pt x="1869" y="714"/>
                      <a:pt x="1848" y="735"/>
                      <a:pt x="1848" y="714"/>
                    </a:cubicBezTo>
                    <a:cubicBezTo>
                      <a:pt x="1848" y="700"/>
                      <a:pt x="1853" y="696"/>
                      <a:pt x="1859" y="696"/>
                    </a:cubicBezTo>
                    <a:cubicBezTo>
                      <a:pt x="1872" y="696"/>
                      <a:pt x="1890" y="714"/>
                      <a:pt x="1890" y="714"/>
                    </a:cubicBezTo>
                    <a:cubicBezTo>
                      <a:pt x="1890" y="714"/>
                      <a:pt x="1890" y="672"/>
                      <a:pt x="1869" y="672"/>
                    </a:cubicBezTo>
                    <a:cubicBezTo>
                      <a:pt x="1869" y="672"/>
                      <a:pt x="1806" y="693"/>
                      <a:pt x="1764" y="693"/>
                    </a:cubicBezTo>
                    <a:lnTo>
                      <a:pt x="1764" y="651"/>
                    </a:lnTo>
                    <a:lnTo>
                      <a:pt x="1806" y="651"/>
                    </a:lnTo>
                    <a:cubicBezTo>
                      <a:pt x="1806" y="651"/>
                      <a:pt x="1701" y="630"/>
                      <a:pt x="1722" y="567"/>
                    </a:cubicBezTo>
                    <a:cubicBezTo>
                      <a:pt x="1722" y="483"/>
                      <a:pt x="1722" y="399"/>
                      <a:pt x="1722" y="315"/>
                    </a:cubicBezTo>
                    <a:cubicBezTo>
                      <a:pt x="1743" y="315"/>
                      <a:pt x="1743" y="336"/>
                      <a:pt x="1764" y="357"/>
                    </a:cubicBezTo>
                    <a:cubicBezTo>
                      <a:pt x="1785" y="357"/>
                      <a:pt x="1764" y="315"/>
                      <a:pt x="1764" y="315"/>
                    </a:cubicBezTo>
                    <a:cubicBezTo>
                      <a:pt x="1758" y="318"/>
                      <a:pt x="1753" y="320"/>
                      <a:pt x="1749" y="320"/>
                    </a:cubicBezTo>
                    <a:cubicBezTo>
                      <a:pt x="1731" y="320"/>
                      <a:pt x="1737" y="290"/>
                      <a:pt x="1729" y="290"/>
                    </a:cubicBezTo>
                    <a:cubicBezTo>
                      <a:pt x="1727" y="290"/>
                      <a:pt x="1725" y="291"/>
                      <a:pt x="1722" y="294"/>
                    </a:cubicBezTo>
                    <a:cubicBezTo>
                      <a:pt x="1638" y="231"/>
                      <a:pt x="1701" y="147"/>
                      <a:pt x="1638" y="105"/>
                    </a:cubicBezTo>
                    <a:cubicBezTo>
                      <a:pt x="1575" y="105"/>
                      <a:pt x="231" y="42"/>
                      <a:pt x="147" y="42"/>
                    </a:cubicBez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2948400" y="3925175"/>
                <a:ext cx="160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21" y="21"/>
                      <a:pt x="0" y="63"/>
                      <a:pt x="0" y="105"/>
                    </a:cubicBezTo>
                    <a:cubicBezTo>
                      <a:pt x="42" y="84"/>
                      <a:pt x="42" y="42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2949975" y="3925175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2901650" y="3770275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1"/>
                    </a:moveTo>
                    <a:lnTo>
                      <a:pt x="1" y="22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2899550" y="3769225"/>
                <a:ext cx="55175" cy="1588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6354" extrusionOk="0">
                    <a:moveTo>
                      <a:pt x="1870" y="1806"/>
                    </a:moveTo>
                    <a:lnTo>
                      <a:pt x="1870" y="1806"/>
                    </a:lnTo>
                    <a:cubicBezTo>
                      <a:pt x="1870" y="1806"/>
                      <a:pt x="1870" y="1806"/>
                      <a:pt x="1870" y="1807"/>
                    </a:cubicBezTo>
                    <a:cubicBezTo>
                      <a:pt x="1873" y="1807"/>
                      <a:pt x="1873" y="1806"/>
                      <a:pt x="1870" y="1806"/>
                    </a:cubicBezTo>
                    <a:close/>
                    <a:moveTo>
                      <a:pt x="127" y="1"/>
                    </a:moveTo>
                    <a:cubicBezTo>
                      <a:pt x="106" y="22"/>
                      <a:pt x="85" y="43"/>
                      <a:pt x="106" y="64"/>
                    </a:cubicBezTo>
                    <a:lnTo>
                      <a:pt x="169" y="64"/>
                    </a:lnTo>
                    <a:cubicBezTo>
                      <a:pt x="190" y="127"/>
                      <a:pt x="127" y="85"/>
                      <a:pt x="127" y="127"/>
                    </a:cubicBezTo>
                    <a:cubicBezTo>
                      <a:pt x="85" y="127"/>
                      <a:pt x="85" y="106"/>
                      <a:pt x="64" y="64"/>
                    </a:cubicBezTo>
                    <a:lnTo>
                      <a:pt x="64" y="64"/>
                    </a:lnTo>
                    <a:cubicBezTo>
                      <a:pt x="64" y="106"/>
                      <a:pt x="43" y="127"/>
                      <a:pt x="85" y="148"/>
                    </a:cubicBezTo>
                    <a:cubicBezTo>
                      <a:pt x="85" y="169"/>
                      <a:pt x="74" y="169"/>
                      <a:pt x="61" y="169"/>
                    </a:cubicBezTo>
                    <a:cubicBezTo>
                      <a:pt x="48" y="169"/>
                      <a:pt x="32" y="169"/>
                      <a:pt x="22" y="190"/>
                    </a:cubicBezTo>
                    <a:cubicBezTo>
                      <a:pt x="1" y="232"/>
                      <a:pt x="85" y="253"/>
                      <a:pt x="64" y="274"/>
                    </a:cubicBezTo>
                    <a:cubicBezTo>
                      <a:pt x="22" y="358"/>
                      <a:pt x="127" y="400"/>
                      <a:pt x="85" y="463"/>
                    </a:cubicBezTo>
                    <a:cubicBezTo>
                      <a:pt x="64" y="505"/>
                      <a:pt x="85" y="547"/>
                      <a:pt x="85" y="589"/>
                    </a:cubicBezTo>
                    <a:cubicBezTo>
                      <a:pt x="85" y="578"/>
                      <a:pt x="90" y="573"/>
                      <a:pt x="98" y="573"/>
                    </a:cubicBezTo>
                    <a:cubicBezTo>
                      <a:pt x="106" y="573"/>
                      <a:pt x="116" y="578"/>
                      <a:pt x="127" y="589"/>
                    </a:cubicBezTo>
                    <a:cubicBezTo>
                      <a:pt x="127" y="610"/>
                      <a:pt x="127" y="673"/>
                      <a:pt x="106" y="715"/>
                    </a:cubicBezTo>
                    <a:lnTo>
                      <a:pt x="148" y="757"/>
                    </a:lnTo>
                    <a:cubicBezTo>
                      <a:pt x="148" y="925"/>
                      <a:pt x="274" y="1639"/>
                      <a:pt x="274" y="1828"/>
                    </a:cubicBezTo>
                    <a:cubicBezTo>
                      <a:pt x="295" y="2101"/>
                      <a:pt x="316" y="2689"/>
                      <a:pt x="379" y="2983"/>
                    </a:cubicBezTo>
                    <a:cubicBezTo>
                      <a:pt x="337" y="3025"/>
                      <a:pt x="358" y="3088"/>
                      <a:pt x="337" y="3130"/>
                    </a:cubicBezTo>
                    <a:cubicBezTo>
                      <a:pt x="347" y="3119"/>
                      <a:pt x="363" y="3114"/>
                      <a:pt x="374" y="3114"/>
                    </a:cubicBezTo>
                    <a:cubicBezTo>
                      <a:pt x="384" y="3114"/>
                      <a:pt x="389" y="3119"/>
                      <a:pt x="379" y="3130"/>
                    </a:cubicBezTo>
                    <a:cubicBezTo>
                      <a:pt x="379" y="3203"/>
                      <a:pt x="389" y="3203"/>
                      <a:pt x="403" y="3203"/>
                    </a:cubicBezTo>
                    <a:cubicBezTo>
                      <a:pt x="416" y="3203"/>
                      <a:pt x="431" y="3203"/>
                      <a:pt x="442" y="3277"/>
                    </a:cubicBezTo>
                    <a:cubicBezTo>
                      <a:pt x="463" y="3613"/>
                      <a:pt x="442" y="3928"/>
                      <a:pt x="400" y="4243"/>
                    </a:cubicBezTo>
                    <a:cubicBezTo>
                      <a:pt x="463" y="4327"/>
                      <a:pt x="421" y="4411"/>
                      <a:pt x="442" y="4495"/>
                    </a:cubicBezTo>
                    <a:cubicBezTo>
                      <a:pt x="463" y="4579"/>
                      <a:pt x="400" y="5062"/>
                      <a:pt x="421" y="5167"/>
                    </a:cubicBezTo>
                    <a:lnTo>
                      <a:pt x="421" y="5146"/>
                    </a:lnTo>
                    <a:lnTo>
                      <a:pt x="421" y="5146"/>
                    </a:lnTo>
                    <a:cubicBezTo>
                      <a:pt x="442" y="5230"/>
                      <a:pt x="379" y="5209"/>
                      <a:pt x="358" y="5293"/>
                    </a:cubicBezTo>
                    <a:cubicBezTo>
                      <a:pt x="421" y="5293"/>
                      <a:pt x="463" y="5356"/>
                      <a:pt x="463" y="5377"/>
                    </a:cubicBezTo>
                    <a:cubicBezTo>
                      <a:pt x="484" y="5440"/>
                      <a:pt x="505" y="5524"/>
                      <a:pt x="526" y="5587"/>
                    </a:cubicBezTo>
                    <a:lnTo>
                      <a:pt x="484" y="5587"/>
                    </a:lnTo>
                    <a:cubicBezTo>
                      <a:pt x="526" y="5650"/>
                      <a:pt x="505" y="5755"/>
                      <a:pt x="505" y="5797"/>
                    </a:cubicBezTo>
                    <a:cubicBezTo>
                      <a:pt x="463" y="5902"/>
                      <a:pt x="442" y="6028"/>
                      <a:pt x="463" y="6154"/>
                    </a:cubicBezTo>
                    <a:lnTo>
                      <a:pt x="358" y="6238"/>
                    </a:lnTo>
                    <a:cubicBezTo>
                      <a:pt x="358" y="6238"/>
                      <a:pt x="1049" y="6353"/>
                      <a:pt x="1527" y="6353"/>
                    </a:cubicBezTo>
                    <a:cubicBezTo>
                      <a:pt x="1695" y="6353"/>
                      <a:pt x="1836" y="6339"/>
                      <a:pt x="1912" y="6301"/>
                    </a:cubicBezTo>
                    <a:lnTo>
                      <a:pt x="1933" y="6301"/>
                    </a:lnTo>
                    <a:lnTo>
                      <a:pt x="1933" y="6259"/>
                    </a:lnTo>
                    <a:cubicBezTo>
                      <a:pt x="1948" y="6228"/>
                      <a:pt x="1930" y="6209"/>
                      <a:pt x="1936" y="6209"/>
                    </a:cubicBezTo>
                    <a:cubicBezTo>
                      <a:pt x="1938" y="6209"/>
                      <a:pt x="1943" y="6211"/>
                      <a:pt x="1954" y="6217"/>
                    </a:cubicBezTo>
                    <a:lnTo>
                      <a:pt x="1954" y="6259"/>
                    </a:lnTo>
                    <a:cubicBezTo>
                      <a:pt x="1961" y="6245"/>
                      <a:pt x="1968" y="6240"/>
                      <a:pt x="1975" y="6240"/>
                    </a:cubicBezTo>
                    <a:cubicBezTo>
                      <a:pt x="1989" y="6240"/>
                      <a:pt x="2003" y="6259"/>
                      <a:pt x="2017" y="6259"/>
                    </a:cubicBezTo>
                    <a:cubicBezTo>
                      <a:pt x="2017" y="6238"/>
                      <a:pt x="2017" y="6238"/>
                      <a:pt x="2017" y="6217"/>
                    </a:cubicBezTo>
                    <a:lnTo>
                      <a:pt x="1996" y="6217"/>
                    </a:lnTo>
                    <a:cubicBezTo>
                      <a:pt x="1996" y="6217"/>
                      <a:pt x="1954" y="6154"/>
                      <a:pt x="1975" y="6133"/>
                    </a:cubicBezTo>
                    <a:cubicBezTo>
                      <a:pt x="1996" y="6112"/>
                      <a:pt x="2038" y="6133"/>
                      <a:pt x="2038" y="6091"/>
                    </a:cubicBezTo>
                    <a:cubicBezTo>
                      <a:pt x="2101" y="5818"/>
                      <a:pt x="2122" y="5566"/>
                      <a:pt x="2143" y="5293"/>
                    </a:cubicBezTo>
                    <a:lnTo>
                      <a:pt x="2164" y="5293"/>
                    </a:lnTo>
                    <a:cubicBezTo>
                      <a:pt x="2143" y="5209"/>
                      <a:pt x="2164" y="5146"/>
                      <a:pt x="2143" y="5083"/>
                    </a:cubicBezTo>
                    <a:cubicBezTo>
                      <a:pt x="2164" y="5062"/>
                      <a:pt x="2164" y="5041"/>
                      <a:pt x="2206" y="5041"/>
                    </a:cubicBezTo>
                    <a:cubicBezTo>
                      <a:pt x="2164" y="4915"/>
                      <a:pt x="2164" y="4768"/>
                      <a:pt x="2185" y="4642"/>
                    </a:cubicBezTo>
                    <a:lnTo>
                      <a:pt x="2101" y="4642"/>
                    </a:lnTo>
                    <a:cubicBezTo>
                      <a:pt x="2101" y="4558"/>
                      <a:pt x="2185" y="4621"/>
                      <a:pt x="2164" y="4558"/>
                    </a:cubicBezTo>
                    <a:cubicBezTo>
                      <a:pt x="2080" y="4516"/>
                      <a:pt x="2164" y="4432"/>
                      <a:pt x="2122" y="4411"/>
                    </a:cubicBezTo>
                    <a:cubicBezTo>
                      <a:pt x="2122" y="4411"/>
                      <a:pt x="2122" y="4369"/>
                      <a:pt x="2164" y="4369"/>
                    </a:cubicBezTo>
                    <a:cubicBezTo>
                      <a:pt x="2122" y="4369"/>
                      <a:pt x="2164" y="4348"/>
                      <a:pt x="2143" y="4306"/>
                    </a:cubicBezTo>
                    <a:cubicBezTo>
                      <a:pt x="2137" y="4300"/>
                      <a:pt x="2133" y="4297"/>
                      <a:pt x="2130" y="4297"/>
                    </a:cubicBezTo>
                    <a:cubicBezTo>
                      <a:pt x="2122" y="4297"/>
                      <a:pt x="2122" y="4312"/>
                      <a:pt x="2122" y="4327"/>
                    </a:cubicBezTo>
                    <a:lnTo>
                      <a:pt x="2101" y="4285"/>
                    </a:lnTo>
                    <a:cubicBezTo>
                      <a:pt x="2113" y="4273"/>
                      <a:pt x="2125" y="4261"/>
                      <a:pt x="2133" y="4261"/>
                    </a:cubicBezTo>
                    <a:cubicBezTo>
                      <a:pt x="2139" y="4261"/>
                      <a:pt x="2143" y="4267"/>
                      <a:pt x="2143" y="4285"/>
                    </a:cubicBezTo>
                    <a:cubicBezTo>
                      <a:pt x="2185" y="3970"/>
                      <a:pt x="2206" y="3655"/>
                      <a:pt x="2185" y="3361"/>
                    </a:cubicBezTo>
                    <a:lnTo>
                      <a:pt x="2185" y="3361"/>
                    </a:lnTo>
                    <a:cubicBezTo>
                      <a:pt x="2164" y="3382"/>
                      <a:pt x="2185" y="3424"/>
                      <a:pt x="2122" y="3445"/>
                    </a:cubicBezTo>
                    <a:cubicBezTo>
                      <a:pt x="2080" y="3403"/>
                      <a:pt x="2122" y="3382"/>
                      <a:pt x="2101" y="3361"/>
                    </a:cubicBezTo>
                    <a:cubicBezTo>
                      <a:pt x="2185" y="3340"/>
                      <a:pt x="2122" y="3277"/>
                      <a:pt x="2206" y="3256"/>
                    </a:cubicBezTo>
                    <a:lnTo>
                      <a:pt x="2164" y="3256"/>
                    </a:lnTo>
                    <a:lnTo>
                      <a:pt x="2185" y="3235"/>
                    </a:lnTo>
                    <a:cubicBezTo>
                      <a:pt x="2122" y="3067"/>
                      <a:pt x="2164" y="3193"/>
                      <a:pt x="2164" y="3046"/>
                    </a:cubicBezTo>
                    <a:cubicBezTo>
                      <a:pt x="2164" y="2962"/>
                      <a:pt x="2080" y="2920"/>
                      <a:pt x="2101" y="2878"/>
                    </a:cubicBezTo>
                    <a:lnTo>
                      <a:pt x="2101" y="2878"/>
                    </a:lnTo>
                    <a:cubicBezTo>
                      <a:pt x="2101" y="2878"/>
                      <a:pt x="2092" y="2887"/>
                      <a:pt x="2079" y="2887"/>
                    </a:cubicBezTo>
                    <a:cubicBezTo>
                      <a:pt x="2073" y="2887"/>
                      <a:pt x="2066" y="2885"/>
                      <a:pt x="2059" y="2878"/>
                    </a:cubicBezTo>
                    <a:cubicBezTo>
                      <a:pt x="2101" y="2878"/>
                      <a:pt x="2038" y="2815"/>
                      <a:pt x="2059" y="2794"/>
                    </a:cubicBezTo>
                    <a:cubicBezTo>
                      <a:pt x="2059" y="2776"/>
                      <a:pt x="2059" y="2727"/>
                      <a:pt x="2019" y="2727"/>
                    </a:cubicBezTo>
                    <a:cubicBezTo>
                      <a:pt x="2017" y="2727"/>
                      <a:pt x="2015" y="2727"/>
                      <a:pt x="2013" y="2727"/>
                    </a:cubicBezTo>
                    <a:lnTo>
                      <a:pt x="2013" y="2727"/>
                    </a:lnTo>
                    <a:cubicBezTo>
                      <a:pt x="2035" y="2716"/>
                      <a:pt x="2042" y="2684"/>
                      <a:pt x="2064" y="2684"/>
                    </a:cubicBezTo>
                    <a:cubicBezTo>
                      <a:pt x="2069" y="2684"/>
                      <a:pt x="2074" y="2686"/>
                      <a:pt x="2080" y="2689"/>
                    </a:cubicBezTo>
                    <a:lnTo>
                      <a:pt x="2080" y="2647"/>
                    </a:lnTo>
                    <a:lnTo>
                      <a:pt x="2059" y="2668"/>
                    </a:lnTo>
                    <a:cubicBezTo>
                      <a:pt x="2059" y="2605"/>
                      <a:pt x="2080" y="2563"/>
                      <a:pt x="2038" y="2521"/>
                    </a:cubicBezTo>
                    <a:lnTo>
                      <a:pt x="2017" y="2542"/>
                    </a:lnTo>
                    <a:cubicBezTo>
                      <a:pt x="2017" y="2500"/>
                      <a:pt x="2017" y="2458"/>
                      <a:pt x="2059" y="2437"/>
                    </a:cubicBezTo>
                    <a:lnTo>
                      <a:pt x="2080" y="2479"/>
                    </a:lnTo>
                    <a:cubicBezTo>
                      <a:pt x="2080" y="2416"/>
                      <a:pt x="2059" y="2374"/>
                      <a:pt x="2038" y="2311"/>
                    </a:cubicBezTo>
                    <a:lnTo>
                      <a:pt x="2038" y="2332"/>
                    </a:lnTo>
                    <a:cubicBezTo>
                      <a:pt x="1975" y="2269"/>
                      <a:pt x="1912" y="1870"/>
                      <a:pt x="1828" y="1807"/>
                    </a:cubicBezTo>
                    <a:lnTo>
                      <a:pt x="1786" y="1849"/>
                    </a:lnTo>
                    <a:lnTo>
                      <a:pt x="1744" y="1786"/>
                    </a:lnTo>
                    <a:lnTo>
                      <a:pt x="1744" y="1786"/>
                    </a:lnTo>
                    <a:cubicBezTo>
                      <a:pt x="1744" y="1786"/>
                      <a:pt x="1854" y="1801"/>
                      <a:pt x="1870" y="1806"/>
                    </a:cubicBezTo>
                    <a:lnTo>
                      <a:pt x="1870" y="1806"/>
                    </a:lnTo>
                    <a:cubicBezTo>
                      <a:pt x="1870" y="1677"/>
                      <a:pt x="1786" y="1029"/>
                      <a:pt x="1807" y="904"/>
                    </a:cubicBezTo>
                    <a:cubicBezTo>
                      <a:pt x="1825" y="877"/>
                      <a:pt x="1843" y="869"/>
                      <a:pt x="1858" y="869"/>
                    </a:cubicBezTo>
                    <a:cubicBezTo>
                      <a:pt x="1877" y="869"/>
                      <a:pt x="1891" y="883"/>
                      <a:pt x="1891" y="883"/>
                    </a:cubicBezTo>
                    <a:cubicBezTo>
                      <a:pt x="1870" y="820"/>
                      <a:pt x="1849" y="862"/>
                      <a:pt x="1849" y="820"/>
                    </a:cubicBezTo>
                    <a:cubicBezTo>
                      <a:pt x="1849" y="799"/>
                      <a:pt x="1854" y="792"/>
                      <a:pt x="1860" y="792"/>
                    </a:cubicBezTo>
                    <a:cubicBezTo>
                      <a:pt x="1872" y="792"/>
                      <a:pt x="1891" y="820"/>
                      <a:pt x="1891" y="820"/>
                    </a:cubicBezTo>
                    <a:cubicBezTo>
                      <a:pt x="1891" y="820"/>
                      <a:pt x="1891" y="778"/>
                      <a:pt x="1870" y="778"/>
                    </a:cubicBezTo>
                    <a:cubicBezTo>
                      <a:pt x="1870" y="778"/>
                      <a:pt x="1807" y="799"/>
                      <a:pt x="1765" y="799"/>
                    </a:cubicBezTo>
                    <a:lnTo>
                      <a:pt x="1765" y="736"/>
                    </a:lnTo>
                    <a:lnTo>
                      <a:pt x="1807" y="736"/>
                    </a:lnTo>
                    <a:cubicBezTo>
                      <a:pt x="1807" y="715"/>
                      <a:pt x="1702" y="715"/>
                      <a:pt x="1723" y="652"/>
                    </a:cubicBezTo>
                    <a:lnTo>
                      <a:pt x="1723" y="316"/>
                    </a:lnTo>
                    <a:cubicBezTo>
                      <a:pt x="1744" y="316"/>
                      <a:pt x="1744" y="337"/>
                      <a:pt x="1765" y="358"/>
                    </a:cubicBezTo>
                    <a:cubicBezTo>
                      <a:pt x="1769" y="362"/>
                      <a:pt x="1772" y="363"/>
                      <a:pt x="1773" y="363"/>
                    </a:cubicBezTo>
                    <a:cubicBezTo>
                      <a:pt x="1779" y="363"/>
                      <a:pt x="1765" y="333"/>
                      <a:pt x="1765" y="316"/>
                    </a:cubicBezTo>
                    <a:cubicBezTo>
                      <a:pt x="1759" y="319"/>
                      <a:pt x="1754" y="320"/>
                      <a:pt x="1750" y="320"/>
                    </a:cubicBezTo>
                    <a:cubicBezTo>
                      <a:pt x="1732" y="320"/>
                      <a:pt x="1738" y="290"/>
                      <a:pt x="1730" y="290"/>
                    </a:cubicBezTo>
                    <a:cubicBezTo>
                      <a:pt x="1728" y="290"/>
                      <a:pt x="1726" y="291"/>
                      <a:pt x="1723" y="295"/>
                    </a:cubicBezTo>
                    <a:cubicBezTo>
                      <a:pt x="1618" y="232"/>
                      <a:pt x="1702" y="127"/>
                      <a:pt x="1639" y="43"/>
                    </a:cubicBezTo>
                    <a:lnTo>
                      <a:pt x="127" y="4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2967300" y="436620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21" y="21"/>
                      <a:pt x="0" y="63"/>
                      <a:pt x="0" y="85"/>
                    </a:cubicBezTo>
                    <a:cubicBezTo>
                      <a:pt x="42" y="85"/>
                      <a:pt x="63" y="42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2968875" y="436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2920575" y="4210775"/>
                <a:ext cx="2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" extrusionOk="0">
                    <a:moveTo>
                      <a:pt x="0" y="1"/>
                    </a:moveTo>
                    <a:lnTo>
                      <a:pt x="0" y="43"/>
                    </a:lnTo>
                    <a:cubicBezTo>
                      <a:pt x="0" y="22"/>
                      <a:pt x="0" y="2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2919000" y="4210250"/>
                <a:ext cx="55150" cy="1590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6363" extrusionOk="0">
                    <a:moveTo>
                      <a:pt x="67" y="577"/>
                    </a:moveTo>
                    <a:cubicBezTo>
                      <a:pt x="65" y="581"/>
                      <a:pt x="63" y="585"/>
                      <a:pt x="63" y="589"/>
                    </a:cubicBezTo>
                    <a:cubicBezTo>
                      <a:pt x="65" y="585"/>
                      <a:pt x="66" y="581"/>
                      <a:pt x="67" y="577"/>
                    </a:cubicBezTo>
                    <a:close/>
                    <a:moveTo>
                      <a:pt x="399" y="5146"/>
                    </a:moveTo>
                    <a:lnTo>
                      <a:pt x="399" y="5167"/>
                    </a:lnTo>
                    <a:cubicBezTo>
                      <a:pt x="399" y="5162"/>
                      <a:pt x="399" y="5155"/>
                      <a:pt x="399" y="5147"/>
                    </a:cubicBezTo>
                    <a:lnTo>
                      <a:pt x="399" y="5147"/>
                    </a:lnTo>
                    <a:cubicBezTo>
                      <a:pt x="399" y="5147"/>
                      <a:pt x="399" y="5147"/>
                      <a:pt x="399" y="5146"/>
                    </a:cubicBezTo>
                    <a:close/>
                    <a:moveTo>
                      <a:pt x="105" y="1"/>
                    </a:moveTo>
                    <a:cubicBezTo>
                      <a:pt x="84" y="22"/>
                      <a:pt x="84" y="43"/>
                      <a:pt x="105" y="64"/>
                    </a:cubicBezTo>
                    <a:lnTo>
                      <a:pt x="147" y="64"/>
                    </a:lnTo>
                    <a:cubicBezTo>
                      <a:pt x="168" y="106"/>
                      <a:pt x="126" y="85"/>
                      <a:pt x="126" y="127"/>
                    </a:cubicBezTo>
                    <a:cubicBezTo>
                      <a:pt x="84" y="127"/>
                      <a:pt x="63" y="85"/>
                      <a:pt x="63" y="64"/>
                    </a:cubicBezTo>
                    <a:lnTo>
                      <a:pt x="63" y="64"/>
                    </a:lnTo>
                    <a:cubicBezTo>
                      <a:pt x="63" y="85"/>
                      <a:pt x="42" y="127"/>
                      <a:pt x="84" y="148"/>
                    </a:cubicBezTo>
                    <a:cubicBezTo>
                      <a:pt x="63" y="169"/>
                      <a:pt x="21" y="148"/>
                      <a:pt x="21" y="190"/>
                    </a:cubicBezTo>
                    <a:cubicBezTo>
                      <a:pt x="0" y="232"/>
                      <a:pt x="84" y="232"/>
                      <a:pt x="42" y="274"/>
                    </a:cubicBezTo>
                    <a:cubicBezTo>
                      <a:pt x="21" y="358"/>
                      <a:pt x="126" y="379"/>
                      <a:pt x="84" y="463"/>
                    </a:cubicBezTo>
                    <a:lnTo>
                      <a:pt x="63" y="463"/>
                    </a:lnTo>
                    <a:cubicBezTo>
                      <a:pt x="44" y="482"/>
                      <a:pt x="77" y="536"/>
                      <a:pt x="67" y="577"/>
                    </a:cubicBezTo>
                    <a:lnTo>
                      <a:pt x="67" y="577"/>
                    </a:lnTo>
                    <a:cubicBezTo>
                      <a:pt x="73" y="570"/>
                      <a:pt x="82" y="565"/>
                      <a:pt x="93" y="565"/>
                    </a:cubicBezTo>
                    <a:cubicBezTo>
                      <a:pt x="105" y="565"/>
                      <a:pt x="117" y="571"/>
                      <a:pt x="126" y="589"/>
                    </a:cubicBezTo>
                    <a:cubicBezTo>
                      <a:pt x="126" y="610"/>
                      <a:pt x="126" y="673"/>
                      <a:pt x="84" y="715"/>
                    </a:cubicBezTo>
                    <a:lnTo>
                      <a:pt x="126" y="757"/>
                    </a:lnTo>
                    <a:cubicBezTo>
                      <a:pt x="126" y="925"/>
                      <a:pt x="273" y="1639"/>
                      <a:pt x="273" y="1828"/>
                    </a:cubicBezTo>
                    <a:cubicBezTo>
                      <a:pt x="294" y="2101"/>
                      <a:pt x="315" y="2689"/>
                      <a:pt x="378" y="2983"/>
                    </a:cubicBezTo>
                    <a:cubicBezTo>
                      <a:pt x="336" y="3025"/>
                      <a:pt x="336" y="3088"/>
                      <a:pt x="336" y="3130"/>
                    </a:cubicBezTo>
                    <a:cubicBezTo>
                      <a:pt x="347" y="3120"/>
                      <a:pt x="357" y="3114"/>
                      <a:pt x="365" y="3114"/>
                    </a:cubicBezTo>
                    <a:cubicBezTo>
                      <a:pt x="373" y="3114"/>
                      <a:pt x="378" y="3120"/>
                      <a:pt x="378" y="3130"/>
                    </a:cubicBezTo>
                    <a:cubicBezTo>
                      <a:pt x="378" y="3204"/>
                      <a:pt x="383" y="3204"/>
                      <a:pt x="391" y="3204"/>
                    </a:cubicBezTo>
                    <a:cubicBezTo>
                      <a:pt x="399" y="3204"/>
                      <a:pt x="410" y="3204"/>
                      <a:pt x="420" y="3277"/>
                    </a:cubicBezTo>
                    <a:cubicBezTo>
                      <a:pt x="441" y="3613"/>
                      <a:pt x="441" y="3928"/>
                      <a:pt x="378" y="4243"/>
                    </a:cubicBezTo>
                    <a:cubicBezTo>
                      <a:pt x="441" y="4327"/>
                      <a:pt x="399" y="4411"/>
                      <a:pt x="441" y="4495"/>
                    </a:cubicBezTo>
                    <a:lnTo>
                      <a:pt x="420" y="4495"/>
                    </a:lnTo>
                    <a:cubicBezTo>
                      <a:pt x="440" y="4575"/>
                      <a:pt x="403" y="5011"/>
                      <a:pt x="399" y="5147"/>
                    </a:cubicBezTo>
                    <a:lnTo>
                      <a:pt x="399" y="5147"/>
                    </a:lnTo>
                    <a:cubicBezTo>
                      <a:pt x="441" y="5230"/>
                      <a:pt x="378" y="5210"/>
                      <a:pt x="357" y="5293"/>
                    </a:cubicBezTo>
                    <a:cubicBezTo>
                      <a:pt x="420" y="5293"/>
                      <a:pt x="462" y="5356"/>
                      <a:pt x="462" y="5377"/>
                    </a:cubicBezTo>
                    <a:lnTo>
                      <a:pt x="441" y="5377"/>
                    </a:lnTo>
                    <a:cubicBezTo>
                      <a:pt x="483" y="5440"/>
                      <a:pt x="504" y="5503"/>
                      <a:pt x="525" y="5587"/>
                    </a:cubicBezTo>
                    <a:lnTo>
                      <a:pt x="483" y="5587"/>
                    </a:lnTo>
                    <a:cubicBezTo>
                      <a:pt x="525" y="5650"/>
                      <a:pt x="504" y="5755"/>
                      <a:pt x="504" y="5797"/>
                    </a:cubicBezTo>
                    <a:cubicBezTo>
                      <a:pt x="441" y="5902"/>
                      <a:pt x="441" y="6028"/>
                      <a:pt x="462" y="6154"/>
                    </a:cubicBezTo>
                    <a:lnTo>
                      <a:pt x="336" y="6238"/>
                    </a:lnTo>
                    <a:cubicBezTo>
                      <a:pt x="336" y="6238"/>
                      <a:pt x="1025" y="6363"/>
                      <a:pt x="1508" y="6363"/>
                    </a:cubicBezTo>
                    <a:cubicBezTo>
                      <a:pt x="1684" y="6363"/>
                      <a:pt x="1833" y="6346"/>
                      <a:pt x="1911" y="6301"/>
                    </a:cubicBezTo>
                    <a:lnTo>
                      <a:pt x="1932" y="6301"/>
                    </a:lnTo>
                    <a:lnTo>
                      <a:pt x="1932" y="6259"/>
                    </a:lnTo>
                    <a:cubicBezTo>
                      <a:pt x="1948" y="6229"/>
                      <a:pt x="1929" y="6209"/>
                      <a:pt x="1935" y="6209"/>
                    </a:cubicBezTo>
                    <a:cubicBezTo>
                      <a:pt x="1937" y="6209"/>
                      <a:pt x="1942" y="6212"/>
                      <a:pt x="1953" y="6217"/>
                    </a:cubicBezTo>
                    <a:lnTo>
                      <a:pt x="1953" y="6259"/>
                    </a:lnTo>
                    <a:cubicBezTo>
                      <a:pt x="1960" y="6245"/>
                      <a:pt x="1967" y="6241"/>
                      <a:pt x="1974" y="6241"/>
                    </a:cubicBezTo>
                    <a:cubicBezTo>
                      <a:pt x="1988" y="6241"/>
                      <a:pt x="2002" y="6259"/>
                      <a:pt x="2016" y="6259"/>
                    </a:cubicBezTo>
                    <a:cubicBezTo>
                      <a:pt x="2016" y="6238"/>
                      <a:pt x="2016" y="6238"/>
                      <a:pt x="2037" y="6217"/>
                    </a:cubicBezTo>
                    <a:lnTo>
                      <a:pt x="2016" y="6217"/>
                    </a:lnTo>
                    <a:cubicBezTo>
                      <a:pt x="1995" y="6217"/>
                      <a:pt x="1953" y="6154"/>
                      <a:pt x="1974" y="6133"/>
                    </a:cubicBezTo>
                    <a:cubicBezTo>
                      <a:pt x="1995" y="6112"/>
                      <a:pt x="2037" y="6133"/>
                      <a:pt x="2037" y="6091"/>
                    </a:cubicBezTo>
                    <a:cubicBezTo>
                      <a:pt x="2100" y="5818"/>
                      <a:pt x="2121" y="5566"/>
                      <a:pt x="2142" y="5293"/>
                    </a:cubicBezTo>
                    <a:lnTo>
                      <a:pt x="2163" y="5293"/>
                    </a:lnTo>
                    <a:cubicBezTo>
                      <a:pt x="2142" y="5230"/>
                      <a:pt x="2163" y="5146"/>
                      <a:pt x="2142" y="5083"/>
                    </a:cubicBezTo>
                    <a:cubicBezTo>
                      <a:pt x="2163" y="5062"/>
                      <a:pt x="2184" y="5041"/>
                      <a:pt x="2205" y="5041"/>
                    </a:cubicBezTo>
                    <a:cubicBezTo>
                      <a:pt x="2163" y="4915"/>
                      <a:pt x="2163" y="4768"/>
                      <a:pt x="2163" y="4642"/>
                    </a:cubicBezTo>
                    <a:lnTo>
                      <a:pt x="2100" y="4642"/>
                    </a:lnTo>
                    <a:cubicBezTo>
                      <a:pt x="2100" y="4558"/>
                      <a:pt x="2163" y="4621"/>
                      <a:pt x="2163" y="4558"/>
                    </a:cubicBezTo>
                    <a:cubicBezTo>
                      <a:pt x="2058" y="4516"/>
                      <a:pt x="2163" y="4432"/>
                      <a:pt x="2121" y="4411"/>
                    </a:cubicBezTo>
                    <a:cubicBezTo>
                      <a:pt x="2121" y="4411"/>
                      <a:pt x="2121" y="4369"/>
                      <a:pt x="2163" y="4369"/>
                    </a:cubicBezTo>
                    <a:cubicBezTo>
                      <a:pt x="2100" y="4369"/>
                      <a:pt x="2142" y="4327"/>
                      <a:pt x="2121" y="4306"/>
                    </a:cubicBezTo>
                    <a:cubicBezTo>
                      <a:pt x="2121" y="4299"/>
                      <a:pt x="2121" y="4297"/>
                      <a:pt x="2120" y="4297"/>
                    </a:cubicBezTo>
                    <a:cubicBezTo>
                      <a:pt x="2119" y="4297"/>
                      <a:pt x="2114" y="4306"/>
                      <a:pt x="2100" y="4306"/>
                    </a:cubicBezTo>
                    <a:lnTo>
                      <a:pt x="2079" y="4264"/>
                    </a:lnTo>
                    <a:cubicBezTo>
                      <a:pt x="2090" y="4254"/>
                      <a:pt x="2100" y="4249"/>
                      <a:pt x="2111" y="4249"/>
                    </a:cubicBezTo>
                    <a:cubicBezTo>
                      <a:pt x="2121" y="4249"/>
                      <a:pt x="2132" y="4254"/>
                      <a:pt x="2142" y="4264"/>
                    </a:cubicBezTo>
                    <a:cubicBezTo>
                      <a:pt x="2163" y="3949"/>
                      <a:pt x="2184" y="3655"/>
                      <a:pt x="2184" y="3340"/>
                    </a:cubicBezTo>
                    <a:lnTo>
                      <a:pt x="2184" y="3340"/>
                    </a:lnTo>
                    <a:cubicBezTo>
                      <a:pt x="2142" y="3361"/>
                      <a:pt x="2184" y="3403"/>
                      <a:pt x="2100" y="3424"/>
                    </a:cubicBezTo>
                    <a:cubicBezTo>
                      <a:pt x="2079" y="3382"/>
                      <a:pt x="2121" y="3361"/>
                      <a:pt x="2079" y="3340"/>
                    </a:cubicBezTo>
                    <a:cubicBezTo>
                      <a:pt x="2163" y="3340"/>
                      <a:pt x="2100" y="3277"/>
                      <a:pt x="2184" y="3235"/>
                    </a:cubicBezTo>
                    <a:lnTo>
                      <a:pt x="2142" y="3235"/>
                    </a:lnTo>
                    <a:lnTo>
                      <a:pt x="2163" y="3214"/>
                    </a:lnTo>
                    <a:cubicBezTo>
                      <a:pt x="2121" y="3046"/>
                      <a:pt x="2142" y="3172"/>
                      <a:pt x="2163" y="3025"/>
                    </a:cubicBezTo>
                    <a:cubicBezTo>
                      <a:pt x="2163" y="2941"/>
                      <a:pt x="2079" y="2899"/>
                      <a:pt x="2100" y="2857"/>
                    </a:cubicBezTo>
                    <a:lnTo>
                      <a:pt x="2100" y="2857"/>
                    </a:lnTo>
                    <a:cubicBezTo>
                      <a:pt x="2100" y="2857"/>
                      <a:pt x="2082" y="2867"/>
                      <a:pt x="2069" y="2867"/>
                    </a:cubicBezTo>
                    <a:cubicBezTo>
                      <a:pt x="2063" y="2867"/>
                      <a:pt x="2058" y="2864"/>
                      <a:pt x="2058" y="2857"/>
                    </a:cubicBezTo>
                    <a:cubicBezTo>
                      <a:pt x="2100" y="2857"/>
                      <a:pt x="2016" y="2794"/>
                      <a:pt x="2058" y="2794"/>
                    </a:cubicBezTo>
                    <a:cubicBezTo>
                      <a:pt x="2058" y="2777"/>
                      <a:pt x="2058" y="2720"/>
                      <a:pt x="2025" y="2720"/>
                    </a:cubicBezTo>
                    <a:cubicBezTo>
                      <a:pt x="2019" y="2720"/>
                      <a:pt x="2012" y="2722"/>
                      <a:pt x="2003" y="2726"/>
                    </a:cubicBezTo>
                    <a:lnTo>
                      <a:pt x="2003" y="2726"/>
                    </a:lnTo>
                    <a:cubicBezTo>
                      <a:pt x="2029" y="2708"/>
                      <a:pt x="2036" y="2675"/>
                      <a:pt x="2046" y="2675"/>
                    </a:cubicBezTo>
                    <a:cubicBezTo>
                      <a:pt x="2049" y="2675"/>
                      <a:pt x="2053" y="2679"/>
                      <a:pt x="2058" y="2689"/>
                    </a:cubicBezTo>
                    <a:lnTo>
                      <a:pt x="2058" y="2647"/>
                    </a:lnTo>
                    <a:cubicBezTo>
                      <a:pt x="2037" y="2584"/>
                      <a:pt x="2079" y="2542"/>
                      <a:pt x="2037" y="2500"/>
                    </a:cubicBezTo>
                    <a:lnTo>
                      <a:pt x="1995" y="2521"/>
                    </a:lnTo>
                    <a:cubicBezTo>
                      <a:pt x="1995" y="2479"/>
                      <a:pt x="1995" y="2437"/>
                      <a:pt x="2058" y="2437"/>
                    </a:cubicBezTo>
                    <a:lnTo>
                      <a:pt x="2079" y="2479"/>
                    </a:lnTo>
                    <a:cubicBezTo>
                      <a:pt x="2079" y="2416"/>
                      <a:pt x="2058" y="2353"/>
                      <a:pt x="2037" y="2290"/>
                    </a:cubicBezTo>
                    <a:lnTo>
                      <a:pt x="2037" y="2311"/>
                    </a:lnTo>
                    <a:cubicBezTo>
                      <a:pt x="1974" y="2248"/>
                      <a:pt x="1911" y="1849"/>
                      <a:pt x="1827" y="1786"/>
                    </a:cubicBezTo>
                    <a:lnTo>
                      <a:pt x="1785" y="1828"/>
                    </a:lnTo>
                    <a:lnTo>
                      <a:pt x="1743" y="1765"/>
                    </a:lnTo>
                    <a:lnTo>
                      <a:pt x="1743" y="1765"/>
                    </a:lnTo>
                    <a:cubicBezTo>
                      <a:pt x="1743" y="1765"/>
                      <a:pt x="1890" y="1786"/>
                      <a:pt x="1890" y="1807"/>
                    </a:cubicBezTo>
                    <a:cubicBezTo>
                      <a:pt x="1890" y="1681"/>
                      <a:pt x="1785" y="1009"/>
                      <a:pt x="1806" y="883"/>
                    </a:cubicBezTo>
                    <a:cubicBezTo>
                      <a:pt x="1820" y="869"/>
                      <a:pt x="1834" y="864"/>
                      <a:pt x="1847" y="864"/>
                    </a:cubicBezTo>
                    <a:cubicBezTo>
                      <a:pt x="1872" y="864"/>
                      <a:pt x="1890" y="883"/>
                      <a:pt x="1890" y="883"/>
                    </a:cubicBezTo>
                    <a:cubicBezTo>
                      <a:pt x="1869" y="820"/>
                      <a:pt x="1848" y="862"/>
                      <a:pt x="1848" y="799"/>
                    </a:cubicBezTo>
                    <a:cubicBezTo>
                      <a:pt x="1848" y="785"/>
                      <a:pt x="1853" y="780"/>
                      <a:pt x="1859" y="780"/>
                    </a:cubicBezTo>
                    <a:cubicBezTo>
                      <a:pt x="1872" y="780"/>
                      <a:pt x="1890" y="799"/>
                      <a:pt x="1890" y="799"/>
                    </a:cubicBezTo>
                    <a:cubicBezTo>
                      <a:pt x="1890" y="799"/>
                      <a:pt x="1890" y="757"/>
                      <a:pt x="1869" y="757"/>
                    </a:cubicBezTo>
                    <a:cubicBezTo>
                      <a:pt x="1869" y="757"/>
                      <a:pt x="1806" y="778"/>
                      <a:pt x="1764" y="799"/>
                    </a:cubicBezTo>
                    <a:lnTo>
                      <a:pt x="1764" y="736"/>
                    </a:lnTo>
                    <a:lnTo>
                      <a:pt x="1806" y="736"/>
                    </a:lnTo>
                    <a:cubicBezTo>
                      <a:pt x="1806" y="715"/>
                      <a:pt x="1701" y="715"/>
                      <a:pt x="1722" y="631"/>
                    </a:cubicBezTo>
                    <a:cubicBezTo>
                      <a:pt x="1722" y="526"/>
                      <a:pt x="1701" y="421"/>
                      <a:pt x="1701" y="316"/>
                    </a:cubicBezTo>
                    <a:cubicBezTo>
                      <a:pt x="1722" y="316"/>
                      <a:pt x="1743" y="337"/>
                      <a:pt x="1764" y="358"/>
                    </a:cubicBezTo>
                    <a:cubicBezTo>
                      <a:pt x="1764" y="347"/>
                      <a:pt x="1764" y="316"/>
                      <a:pt x="1764" y="316"/>
                    </a:cubicBezTo>
                    <a:cubicBezTo>
                      <a:pt x="1759" y="318"/>
                      <a:pt x="1755" y="319"/>
                      <a:pt x="1751" y="319"/>
                    </a:cubicBezTo>
                    <a:cubicBezTo>
                      <a:pt x="1729" y="319"/>
                      <a:pt x="1724" y="283"/>
                      <a:pt x="1723" y="283"/>
                    </a:cubicBezTo>
                    <a:cubicBezTo>
                      <a:pt x="1722" y="283"/>
                      <a:pt x="1722" y="286"/>
                      <a:pt x="1722" y="295"/>
                    </a:cubicBezTo>
                    <a:cubicBezTo>
                      <a:pt x="1617" y="211"/>
                      <a:pt x="1701" y="106"/>
                      <a:pt x="1617" y="43"/>
                    </a:cubicBezTo>
                    <a:lnTo>
                      <a:pt x="105" y="43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3215125" y="4301625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21" y="21"/>
                      <a:pt x="0" y="42"/>
                      <a:pt x="0" y="84"/>
                    </a:cubicBezTo>
                    <a:cubicBezTo>
                      <a:pt x="42" y="63"/>
                      <a:pt x="63" y="21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3216700" y="4301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3168375" y="4146200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1"/>
                    </a:moveTo>
                    <a:lnTo>
                      <a:pt x="1" y="22"/>
                    </a:lnTo>
                    <a:cubicBezTo>
                      <a:pt x="1" y="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3166275" y="4145675"/>
                <a:ext cx="55175" cy="1586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6346" extrusionOk="0">
                    <a:moveTo>
                      <a:pt x="106" y="1"/>
                    </a:moveTo>
                    <a:cubicBezTo>
                      <a:pt x="85" y="22"/>
                      <a:pt x="85" y="43"/>
                      <a:pt x="106" y="64"/>
                    </a:cubicBezTo>
                    <a:lnTo>
                      <a:pt x="106" y="1"/>
                    </a:lnTo>
                    <a:close/>
                    <a:moveTo>
                      <a:pt x="67" y="580"/>
                    </a:moveTo>
                    <a:cubicBezTo>
                      <a:pt x="65" y="582"/>
                      <a:pt x="64" y="585"/>
                      <a:pt x="64" y="589"/>
                    </a:cubicBezTo>
                    <a:cubicBezTo>
                      <a:pt x="65" y="586"/>
                      <a:pt x="67" y="583"/>
                      <a:pt x="67" y="580"/>
                    </a:cubicBezTo>
                    <a:close/>
                    <a:moveTo>
                      <a:pt x="1891" y="1799"/>
                    </a:moveTo>
                    <a:cubicBezTo>
                      <a:pt x="1891" y="1802"/>
                      <a:pt x="1891" y="1805"/>
                      <a:pt x="1891" y="1807"/>
                    </a:cubicBezTo>
                    <a:cubicBezTo>
                      <a:pt x="1894" y="1804"/>
                      <a:pt x="1893" y="1802"/>
                      <a:pt x="1891" y="1799"/>
                    </a:cubicBezTo>
                    <a:close/>
                    <a:moveTo>
                      <a:pt x="148" y="64"/>
                    </a:moveTo>
                    <a:cubicBezTo>
                      <a:pt x="169" y="127"/>
                      <a:pt x="127" y="85"/>
                      <a:pt x="127" y="127"/>
                    </a:cubicBezTo>
                    <a:cubicBezTo>
                      <a:pt x="85" y="127"/>
                      <a:pt x="64" y="106"/>
                      <a:pt x="64" y="64"/>
                    </a:cubicBezTo>
                    <a:lnTo>
                      <a:pt x="64" y="64"/>
                    </a:lnTo>
                    <a:cubicBezTo>
                      <a:pt x="64" y="85"/>
                      <a:pt x="43" y="127"/>
                      <a:pt x="85" y="148"/>
                    </a:cubicBezTo>
                    <a:cubicBezTo>
                      <a:pt x="64" y="169"/>
                      <a:pt x="22" y="148"/>
                      <a:pt x="22" y="190"/>
                    </a:cubicBezTo>
                    <a:cubicBezTo>
                      <a:pt x="1" y="232"/>
                      <a:pt x="64" y="253"/>
                      <a:pt x="43" y="274"/>
                    </a:cubicBezTo>
                    <a:cubicBezTo>
                      <a:pt x="1" y="358"/>
                      <a:pt x="127" y="400"/>
                      <a:pt x="85" y="463"/>
                    </a:cubicBezTo>
                    <a:lnTo>
                      <a:pt x="64" y="463"/>
                    </a:lnTo>
                    <a:cubicBezTo>
                      <a:pt x="44" y="482"/>
                      <a:pt x="79" y="538"/>
                      <a:pt x="67" y="580"/>
                    </a:cubicBezTo>
                    <a:lnTo>
                      <a:pt x="67" y="580"/>
                    </a:lnTo>
                    <a:cubicBezTo>
                      <a:pt x="71" y="575"/>
                      <a:pt x="78" y="573"/>
                      <a:pt x="85" y="573"/>
                    </a:cubicBezTo>
                    <a:cubicBezTo>
                      <a:pt x="95" y="573"/>
                      <a:pt x="106" y="578"/>
                      <a:pt x="106" y="589"/>
                    </a:cubicBezTo>
                    <a:cubicBezTo>
                      <a:pt x="127" y="610"/>
                      <a:pt x="106" y="673"/>
                      <a:pt x="85" y="715"/>
                    </a:cubicBezTo>
                    <a:lnTo>
                      <a:pt x="127" y="736"/>
                    </a:lnTo>
                    <a:cubicBezTo>
                      <a:pt x="127" y="925"/>
                      <a:pt x="253" y="1639"/>
                      <a:pt x="253" y="1828"/>
                    </a:cubicBezTo>
                    <a:cubicBezTo>
                      <a:pt x="295" y="2101"/>
                      <a:pt x="295" y="2689"/>
                      <a:pt x="379" y="2983"/>
                    </a:cubicBezTo>
                    <a:cubicBezTo>
                      <a:pt x="337" y="3025"/>
                      <a:pt x="337" y="3088"/>
                      <a:pt x="337" y="3130"/>
                    </a:cubicBezTo>
                    <a:cubicBezTo>
                      <a:pt x="347" y="3120"/>
                      <a:pt x="358" y="3114"/>
                      <a:pt x="366" y="3114"/>
                    </a:cubicBezTo>
                    <a:cubicBezTo>
                      <a:pt x="374" y="3114"/>
                      <a:pt x="379" y="3120"/>
                      <a:pt x="379" y="3130"/>
                    </a:cubicBezTo>
                    <a:cubicBezTo>
                      <a:pt x="379" y="3204"/>
                      <a:pt x="384" y="3204"/>
                      <a:pt x="392" y="3204"/>
                    </a:cubicBezTo>
                    <a:cubicBezTo>
                      <a:pt x="400" y="3204"/>
                      <a:pt x="410" y="3204"/>
                      <a:pt x="421" y="3277"/>
                    </a:cubicBezTo>
                    <a:cubicBezTo>
                      <a:pt x="442" y="3592"/>
                      <a:pt x="442" y="3928"/>
                      <a:pt x="379" y="4243"/>
                    </a:cubicBezTo>
                    <a:cubicBezTo>
                      <a:pt x="442" y="4327"/>
                      <a:pt x="400" y="4411"/>
                      <a:pt x="442" y="4495"/>
                    </a:cubicBezTo>
                    <a:lnTo>
                      <a:pt x="421" y="4495"/>
                    </a:lnTo>
                    <a:cubicBezTo>
                      <a:pt x="442" y="4579"/>
                      <a:pt x="400" y="5062"/>
                      <a:pt x="400" y="5146"/>
                    </a:cubicBezTo>
                    <a:cubicBezTo>
                      <a:pt x="442" y="5230"/>
                      <a:pt x="379" y="5209"/>
                      <a:pt x="358" y="5272"/>
                    </a:cubicBezTo>
                    <a:cubicBezTo>
                      <a:pt x="421" y="5272"/>
                      <a:pt x="463" y="5356"/>
                      <a:pt x="463" y="5377"/>
                    </a:cubicBezTo>
                    <a:lnTo>
                      <a:pt x="442" y="5377"/>
                    </a:lnTo>
                    <a:cubicBezTo>
                      <a:pt x="463" y="5440"/>
                      <a:pt x="505" y="5503"/>
                      <a:pt x="526" y="5587"/>
                    </a:cubicBezTo>
                    <a:lnTo>
                      <a:pt x="484" y="5587"/>
                    </a:lnTo>
                    <a:cubicBezTo>
                      <a:pt x="526" y="5650"/>
                      <a:pt x="505" y="5755"/>
                      <a:pt x="505" y="5797"/>
                    </a:cubicBezTo>
                    <a:cubicBezTo>
                      <a:pt x="442" y="5902"/>
                      <a:pt x="442" y="6028"/>
                      <a:pt x="463" y="6154"/>
                    </a:cubicBezTo>
                    <a:lnTo>
                      <a:pt x="337" y="6238"/>
                    </a:lnTo>
                    <a:cubicBezTo>
                      <a:pt x="337" y="6238"/>
                      <a:pt x="990" y="6345"/>
                      <a:pt x="1471" y="6345"/>
                    </a:cubicBezTo>
                    <a:cubicBezTo>
                      <a:pt x="1663" y="6345"/>
                      <a:pt x="1828" y="6328"/>
                      <a:pt x="1912" y="6280"/>
                    </a:cubicBezTo>
                    <a:lnTo>
                      <a:pt x="1933" y="6280"/>
                    </a:lnTo>
                    <a:lnTo>
                      <a:pt x="1933" y="6259"/>
                    </a:lnTo>
                    <a:cubicBezTo>
                      <a:pt x="1954" y="6217"/>
                      <a:pt x="1912" y="6196"/>
                      <a:pt x="1954" y="6196"/>
                    </a:cubicBezTo>
                    <a:lnTo>
                      <a:pt x="1954" y="6259"/>
                    </a:lnTo>
                    <a:cubicBezTo>
                      <a:pt x="1954" y="6245"/>
                      <a:pt x="1956" y="6241"/>
                      <a:pt x="1960" y="6241"/>
                    </a:cubicBezTo>
                    <a:cubicBezTo>
                      <a:pt x="1968" y="6241"/>
                      <a:pt x="1982" y="6259"/>
                      <a:pt x="1996" y="6259"/>
                    </a:cubicBezTo>
                    <a:cubicBezTo>
                      <a:pt x="1996" y="6238"/>
                      <a:pt x="2017" y="6217"/>
                      <a:pt x="2017" y="6196"/>
                    </a:cubicBezTo>
                    <a:lnTo>
                      <a:pt x="2017" y="6196"/>
                    </a:lnTo>
                    <a:cubicBezTo>
                      <a:pt x="2017" y="6196"/>
                      <a:pt x="2017" y="6196"/>
                      <a:pt x="1996" y="6217"/>
                    </a:cubicBezTo>
                    <a:cubicBezTo>
                      <a:pt x="1996" y="6220"/>
                      <a:pt x="1996" y="6221"/>
                      <a:pt x="1995" y="6221"/>
                    </a:cubicBezTo>
                    <a:cubicBezTo>
                      <a:pt x="1988" y="6221"/>
                      <a:pt x="1956" y="6152"/>
                      <a:pt x="1975" y="6133"/>
                    </a:cubicBezTo>
                    <a:cubicBezTo>
                      <a:pt x="1996" y="6112"/>
                      <a:pt x="2038" y="6133"/>
                      <a:pt x="2038" y="6091"/>
                    </a:cubicBezTo>
                    <a:cubicBezTo>
                      <a:pt x="2080" y="5818"/>
                      <a:pt x="2122" y="5566"/>
                      <a:pt x="2122" y="5293"/>
                    </a:cubicBezTo>
                    <a:lnTo>
                      <a:pt x="2143" y="5293"/>
                    </a:lnTo>
                    <a:cubicBezTo>
                      <a:pt x="2143" y="5209"/>
                      <a:pt x="2143" y="5146"/>
                      <a:pt x="2143" y="5062"/>
                    </a:cubicBezTo>
                    <a:cubicBezTo>
                      <a:pt x="2143" y="5062"/>
                      <a:pt x="2164" y="5041"/>
                      <a:pt x="2185" y="5041"/>
                    </a:cubicBezTo>
                    <a:cubicBezTo>
                      <a:pt x="2164" y="4915"/>
                      <a:pt x="2164" y="4768"/>
                      <a:pt x="2185" y="4642"/>
                    </a:cubicBezTo>
                    <a:lnTo>
                      <a:pt x="2122" y="4642"/>
                    </a:lnTo>
                    <a:cubicBezTo>
                      <a:pt x="2122" y="4558"/>
                      <a:pt x="2185" y="4621"/>
                      <a:pt x="2185" y="4537"/>
                    </a:cubicBezTo>
                    <a:cubicBezTo>
                      <a:pt x="2080" y="4516"/>
                      <a:pt x="2185" y="4411"/>
                      <a:pt x="2143" y="4390"/>
                    </a:cubicBezTo>
                    <a:cubicBezTo>
                      <a:pt x="2143" y="4390"/>
                      <a:pt x="2143" y="4369"/>
                      <a:pt x="2158" y="4364"/>
                    </a:cubicBezTo>
                    <a:lnTo>
                      <a:pt x="2158" y="4364"/>
                    </a:lnTo>
                    <a:cubicBezTo>
                      <a:pt x="2163" y="4367"/>
                      <a:pt x="2172" y="4369"/>
                      <a:pt x="2185" y="4369"/>
                    </a:cubicBezTo>
                    <a:cubicBezTo>
                      <a:pt x="2177" y="4365"/>
                      <a:pt x="2170" y="4363"/>
                      <a:pt x="2165" y="4363"/>
                    </a:cubicBezTo>
                    <a:cubicBezTo>
                      <a:pt x="2162" y="4363"/>
                      <a:pt x="2160" y="4364"/>
                      <a:pt x="2158" y="4364"/>
                    </a:cubicBezTo>
                    <a:lnTo>
                      <a:pt x="2158" y="4364"/>
                    </a:lnTo>
                    <a:cubicBezTo>
                      <a:pt x="2137" y="4353"/>
                      <a:pt x="2160" y="4323"/>
                      <a:pt x="2143" y="4306"/>
                    </a:cubicBezTo>
                    <a:cubicBezTo>
                      <a:pt x="2143" y="4299"/>
                      <a:pt x="2143" y="4297"/>
                      <a:pt x="2142" y="4297"/>
                    </a:cubicBezTo>
                    <a:cubicBezTo>
                      <a:pt x="2141" y="4297"/>
                      <a:pt x="2136" y="4306"/>
                      <a:pt x="2122" y="4306"/>
                    </a:cubicBezTo>
                    <a:lnTo>
                      <a:pt x="2101" y="4264"/>
                    </a:lnTo>
                    <a:cubicBezTo>
                      <a:pt x="2112" y="4254"/>
                      <a:pt x="2122" y="4248"/>
                      <a:pt x="2133" y="4248"/>
                    </a:cubicBezTo>
                    <a:cubicBezTo>
                      <a:pt x="2143" y="4248"/>
                      <a:pt x="2154" y="4254"/>
                      <a:pt x="2164" y="4264"/>
                    </a:cubicBezTo>
                    <a:cubicBezTo>
                      <a:pt x="2185" y="3949"/>
                      <a:pt x="2206" y="3655"/>
                      <a:pt x="2206" y="3340"/>
                    </a:cubicBezTo>
                    <a:lnTo>
                      <a:pt x="2206" y="3340"/>
                    </a:lnTo>
                    <a:cubicBezTo>
                      <a:pt x="2164" y="3361"/>
                      <a:pt x="2185" y="3403"/>
                      <a:pt x="2122" y="3424"/>
                    </a:cubicBezTo>
                    <a:cubicBezTo>
                      <a:pt x="2101" y="3382"/>
                      <a:pt x="2122" y="3361"/>
                      <a:pt x="2101" y="3361"/>
                    </a:cubicBezTo>
                    <a:cubicBezTo>
                      <a:pt x="2185" y="3340"/>
                      <a:pt x="2122" y="3277"/>
                      <a:pt x="2206" y="3235"/>
                    </a:cubicBezTo>
                    <a:lnTo>
                      <a:pt x="2164" y="3235"/>
                    </a:lnTo>
                    <a:lnTo>
                      <a:pt x="2185" y="3214"/>
                    </a:lnTo>
                    <a:cubicBezTo>
                      <a:pt x="2143" y="3046"/>
                      <a:pt x="2164" y="3193"/>
                      <a:pt x="2164" y="3025"/>
                    </a:cubicBezTo>
                    <a:cubicBezTo>
                      <a:pt x="2164" y="2941"/>
                      <a:pt x="2080" y="2920"/>
                      <a:pt x="2122" y="2857"/>
                    </a:cubicBezTo>
                    <a:lnTo>
                      <a:pt x="2122" y="2857"/>
                    </a:lnTo>
                    <a:cubicBezTo>
                      <a:pt x="2122" y="2857"/>
                      <a:pt x="2103" y="2866"/>
                      <a:pt x="2091" y="2866"/>
                    </a:cubicBezTo>
                    <a:cubicBezTo>
                      <a:pt x="2085" y="2866"/>
                      <a:pt x="2080" y="2864"/>
                      <a:pt x="2080" y="2857"/>
                    </a:cubicBezTo>
                    <a:cubicBezTo>
                      <a:pt x="2122" y="2857"/>
                      <a:pt x="2038" y="2794"/>
                      <a:pt x="2080" y="2794"/>
                    </a:cubicBezTo>
                    <a:cubicBezTo>
                      <a:pt x="2080" y="2777"/>
                      <a:pt x="2080" y="2719"/>
                      <a:pt x="2047" y="2719"/>
                    </a:cubicBezTo>
                    <a:cubicBezTo>
                      <a:pt x="2039" y="2719"/>
                      <a:pt x="2029" y="2723"/>
                      <a:pt x="2017" y="2731"/>
                    </a:cubicBezTo>
                    <a:cubicBezTo>
                      <a:pt x="2033" y="2715"/>
                      <a:pt x="2037" y="2675"/>
                      <a:pt x="2056" y="2675"/>
                    </a:cubicBezTo>
                    <a:cubicBezTo>
                      <a:pt x="2062" y="2675"/>
                      <a:pt x="2070" y="2679"/>
                      <a:pt x="2080" y="2689"/>
                    </a:cubicBezTo>
                    <a:lnTo>
                      <a:pt x="2080" y="2626"/>
                    </a:lnTo>
                    <a:lnTo>
                      <a:pt x="2059" y="2647"/>
                    </a:lnTo>
                    <a:cubicBezTo>
                      <a:pt x="2059" y="2584"/>
                      <a:pt x="2101" y="2542"/>
                      <a:pt x="2038" y="2500"/>
                    </a:cubicBezTo>
                    <a:lnTo>
                      <a:pt x="2017" y="2521"/>
                    </a:lnTo>
                    <a:cubicBezTo>
                      <a:pt x="2017" y="2479"/>
                      <a:pt x="2017" y="2458"/>
                      <a:pt x="2059" y="2437"/>
                    </a:cubicBezTo>
                    <a:lnTo>
                      <a:pt x="2080" y="2479"/>
                    </a:lnTo>
                    <a:cubicBezTo>
                      <a:pt x="2080" y="2416"/>
                      <a:pt x="2080" y="2353"/>
                      <a:pt x="2038" y="2290"/>
                    </a:cubicBezTo>
                    <a:lnTo>
                      <a:pt x="2038" y="2311"/>
                    </a:lnTo>
                    <a:cubicBezTo>
                      <a:pt x="1975" y="2248"/>
                      <a:pt x="1912" y="1849"/>
                      <a:pt x="1828" y="1786"/>
                    </a:cubicBezTo>
                    <a:lnTo>
                      <a:pt x="1786" y="1828"/>
                    </a:lnTo>
                    <a:lnTo>
                      <a:pt x="1744" y="1765"/>
                    </a:lnTo>
                    <a:lnTo>
                      <a:pt x="1744" y="1765"/>
                    </a:lnTo>
                    <a:cubicBezTo>
                      <a:pt x="1744" y="1765"/>
                      <a:pt x="1874" y="1781"/>
                      <a:pt x="1891" y="1799"/>
                    </a:cubicBezTo>
                    <a:lnTo>
                      <a:pt x="1891" y="1799"/>
                    </a:lnTo>
                    <a:cubicBezTo>
                      <a:pt x="1888" y="1656"/>
                      <a:pt x="1807" y="1006"/>
                      <a:pt x="1828" y="883"/>
                    </a:cubicBezTo>
                    <a:cubicBezTo>
                      <a:pt x="1835" y="869"/>
                      <a:pt x="1844" y="864"/>
                      <a:pt x="1854" y="864"/>
                    </a:cubicBezTo>
                    <a:cubicBezTo>
                      <a:pt x="1875" y="864"/>
                      <a:pt x="1898" y="883"/>
                      <a:pt x="1912" y="883"/>
                    </a:cubicBezTo>
                    <a:cubicBezTo>
                      <a:pt x="1891" y="820"/>
                      <a:pt x="1849" y="862"/>
                      <a:pt x="1849" y="820"/>
                    </a:cubicBezTo>
                    <a:cubicBezTo>
                      <a:pt x="1849" y="799"/>
                      <a:pt x="1854" y="792"/>
                      <a:pt x="1860" y="792"/>
                    </a:cubicBezTo>
                    <a:cubicBezTo>
                      <a:pt x="1872" y="792"/>
                      <a:pt x="1891" y="820"/>
                      <a:pt x="1891" y="820"/>
                    </a:cubicBezTo>
                    <a:cubicBezTo>
                      <a:pt x="1912" y="820"/>
                      <a:pt x="1891" y="778"/>
                      <a:pt x="1891" y="778"/>
                    </a:cubicBezTo>
                    <a:cubicBezTo>
                      <a:pt x="1870" y="778"/>
                      <a:pt x="1807" y="799"/>
                      <a:pt x="1765" y="820"/>
                    </a:cubicBezTo>
                    <a:lnTo>
                      <a:pt x="1765" y="736"/>
                    </a:lnTo>
                    <a:lnTo>
                      <a:pt x="1807" y="736"/>
                    </a:lnTo>
                    <a:cubicBezTo>
                      <a:pt x="1807" y="736"/>
                      <a:pt x="1702" y="715"/>
                      <a:pt x="1723" y="652"/>
                    </a:cubicBezTo>
                    <a:cubicBezTo>
                      <a:pt x="1723" y="547"/>
                      <a:pt x="1702" y="421"/>
                      <a:pt x="1702" y="316"/>
                    </a:cubicBezTo>
                    <a:cubicBezTo>
                      <a:pt x="1723" y="316"/>
                      <a:pt x="1744" y="337"/>
                      <a:pt x="1765" y="358"/>
                    </a:cubicBezTo>
                    <a:cubicBezTo>
                      <a:pt x="1765" y="348"/>
                      <a:pt x="1765" y="328"/>
                      <a:pt x="1765" y="316"/>
                    </a:cubicBezTo>
                    <a:cubicBezTo>
                      <a:pt x="1756" y="324"/>
                      <a:pt x="1750" y="328"/>
                      <a:pt x="1744" y="328"/>
                    </a:cubicBezTo>
                    <a:cubicBezTo>
                      <a:pt x="1725" y="328"/>
                      <a:pt x="1720" y="291"/>
                      <a:pt x="1708" y="291"/>
                    </a:cubicBezTo>
                    <a:cubicBezTo>
                      <a:pt x="1707" y="291"/>
                      <a:pt x="1704" y="292"/>
                      <a:pt x="1702" y="295"/>
                    </a:cubicBezTo>
                    <a:cubicBezTo>
                      <a:pt x="1618" y="232"/>
                      <a:pt x="1702" y="127"/>
                      <a:pt x="1618" y="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3058650" y="4147250"/>
                <a:ext cx="10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43" h="85" extrusionOk="0">
                    <a:moveTo>
                      <a:pt x="42" y="1"/>
                    </a:moveTo>
                    <a:cubicBezTo>
                      <a:pt x="21" y="22"/>
                      <a:pt x="0" y="64"/>
                      <a:pt x="0" y="85"/>
                    </a:cubicBezTo>
                    <a:cubicBezTo>
                      <a:pt x="21" y="64"/>
                      <a:pt x="42" y="43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3059700" y="414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3020325" y="3990275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0" y="0"/>
                    </a:moveTo>
                    <a:lnTo>
                      <a:pt x="0" y="21"/>
                    </a:lnTo>
                    <a:cubicBezTo>
                      <a:pt x="0" y="2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3016125" y="3989750"/>
                <a:ext cx="46225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6532" extrusionOk="0">
                    <a:moveTo>
                      <a:pt x="231" y="0"/>
                    </a:moveTo>
                    <a:cubicBezTo>
                      <a:pt x="231" y="0"/>
                      <a:pt x="231" y="8"/>
                      <a:pt x="231" y="19"/>
                    </a:cubicBezTo>
                    <a:lnTo>
                      <a:pt x="231" y="19"/>
                    </a:lnTo>
                    <a:cubicBezTo>
                      <a:pt x="238" y="8"/>
                      <a:pt x="241" y="0"/>
                      <a:pt x="231" y="0"/>
                    </a:cubicBezTo>
                    <a:close/>
                    <a:moveTo>
                      <a:pt x="88" y="579"/>
                    </a:moveTo>
                    <a:cubicBezTo>
                      <a:pt x="86" y="581"/>
                      <a:pt x="84" y="584"/>
                      <a:pt x="84" y="588"/>
                    </a:cubicBezTo>
                    <a:cubicBezTo>
                      <a:pt x="86" y="585"/>
                      <a:pt x="87" y="582"/>
                      <a:pt x="88" y="579"/>
                    </a:cubicBezTo>
                    <a:close/>
                    <a:moveTo>
                      <a:pt x="1638" y="2091"/>
                    </a:moveTo>
                    <a:cubicBezTo>
                      <a:pt x="1638" y="2094"/>
                      <a:pt x="1638" y="2097"/>
                      <a:pt x="1638" y="2100"/>
                    </a:cubicBezTo>
                    <a:cubicBezTo>
                      <a:pt x="1641" y="2098"/>
                      <a:pt x="1641" y="2094"/>
                      <a:pt x="1638" y="2091"/>
                    </a:cubicBezTo>
                    <a:close/>
                    <a:moveTo>
                      <a:pt x="1848" y="5188"/>
                    </a:moveTo>
                    <a:cubicBezTo>
                      <a:pt x="1845" y="5188"/>
                      <a:pt x="1842" y="5188"/>
                      <a:pt x="1839" y="5188"/>
                    </a:cubicBezTo>
                    <a:lnTo>
                      <a:pt x="1839" y="5188"/>
                    </a:lnTo>
                    <a:cubicBezTo>
                      <a:pt x="1841" y="5188"/>
                      <a:pt x="1842" y="5188"/>
                      <a:pt x="1844" y="5188"/>
                    </a:cubicBezTo>
                    <a:cubicBezTo>
                      <a:pt x="1845" y="5188"/>
                      <a:pt x="1847" y="5188"/>
                      <a:pt x="1848" y="5188"/>
                    </a:cubicBezTo>
                    <a:close/>
                    <a:moveTo>
                      <a:pt x="1722" y="6238"/>
                    </a:moveTo>
                    <a:lnTo>
                      <a:pt x="1722" y="6254"/>
                    </a:lnTo>
                    <a:lnTo>
                      <a:pt x="1722" y="6254"/>
                    </a:lnTo>
                    <a:cubicBezTo>
                      <a:pt x="1717" y="6243"/>
                      <a:pt x="1712" y="6238"/>
                      <a:pt x="1722" y="6238"/>
                    </a:cubicBezTo>
                    <a:close/>
                    <a:moveTo>
                      <a:pt x="231" y="19"/>
                    </a:moveTo>
                    <a:cubicBezTo>
                      <a:pt x="223" y="33"/>
                      <a:pt x="210" y="52"/>
                      <a:pt x="210" y="63"/>
                    </a:cubicBezTo>
                    <a:lnTo>
                      <a:pt x="252" y="84"/>
                    </a:lnTo>
                    <a:cubicBezTo>
                      <a:pt x="252" y="105"/>
                      <a:pt x="247" y="105"/>
                      <a:pt x="242" y="105"/>
                    </a:cubicBezTo>
                    <a:cubicBezTo>
                      <a:pt x="237" y="105"/>
                      <a:pt x="231" y="105"/>
                      <a:pt x="231" y="126"/>
                    </a:cubicBezTo>
                    <a:cubicBezTo>
                      <a:pt x="189" y="126"/>
                      <a:pt x="189" y="84"/>
                      <a:pt x="189" y="42"/>
                    </a:cubicBezTo>
                    <a:cubicBezTo>
                      <a:pt x="189" y="84"/>
                      <a:pt x="147" y="105"/>
                      <a:pt x="189" y="126"/>
                    </a:cubicBezTo>
                    <a:cubicBezTo>
                      <a:pt x="182" y="142"/>
                      <a:pt x="171" y="146"/>
                      <a:pt x="160" y="146"/>
                    </a:cubicBezTo>
                    <a:cubicBezTo>
                      <a:pt x="147" y="146"/>
                      <a:pt x="134" y="141"/>
                      <a:pt x="122" y="141"/>
                    </a:cubicBezTo>
                    <a:cubicBezTo>
                      <a:pt x="116" y="141"/>
                      <a:pt x="110" y="143"/>
                      <a:pt x="105" y="147"/>
                    </a:cubicBezTo>
                    <a:cubicBezTo>
                      <a:pt x="84" y="189"/>
                      <a:pt x="147" y="231"/>
                      <a:pt x="126" y="252"/>
                    </a:cubicBezTo>
                    <a:cubicBezTo>
                      <a:pt x="63" y="336"/>
                      <a:pt x="168" y="399"/>
                      <a:pt x="126" y="462"/>
                    </a:cubicBezTo>
                    <a:lnTo>
                      <a:pt x="105" y="462"/>
                    </a:lnTo>
                    <a:cubicBezTo>
                      <a:pt x="86" y="482"/>
                      <a:pt x="102" y="537"/>
                      <a:pt x="88" y="579"/>
                    </a:cubicBezTo>
                    <a:lnTo>
                      <a:pt x="88" y="579"/>
                    </a:lnTo>
                    <a:cubicBezTo>
                      <a:pt x="92" y="575"/>
                      <a:pt x="99" y="573"/>
                      <a:pt x="105" y="573"/>
                    </a:cubicBezTo>
                    <a:cubicBezTo>
                      <a:pt x="116" y="573"/>
                      <a:pt x="126" y="578"/>
                      <a:pt x="126" y="588"/>
                    </a:cubicBezTo>
                    <a:cubicBezTo>
                      <a:pt x="126" y="609"/>
                      <a:pt x="126" y="672"/>
                      <a:pt x="84" y="714"/>
                    </a:cubicBezTo>
                    <a:lnTo>
                      <a:pt x="105" y="756"/>
                    </a:lnTo>
                    <a:cubicBezTo>
                      <a:pt x="84" y="945"/>
                      <a:pt x="42" y="1701"/>
                      <a:pt x="42" y="1911"/>
                    </a:cubicBezTo>
                    <a:cubicBezTo>
                      <a:pt x="42" y="2205"/>
                      <a:pt x="0" y="2814"/>
                      <a:pt x="42" y="3109"/>
                    </a:cubicBezTo>
                    <a:cubicBezTo>
                      <a:pt x="0" y="3151"/>
                      <a:pt x="0" y="3214"/>
                      <a:pt x="0" y="3277"/>
                    </a:cubicBezTo>
                    <a:cubicBezTo>
                      <a:pt x="9" y="3259"/>
                      <a:pt x="18" y="3252"/>
                      <a:pt x="25" y="3252"/>
                    </a:cubicBezTo>
                    <a:cubicBezTo>
                      <a:pt x="35" y="3252"/>
                      <a:pt x="42" y="3264"/>
                      <a:pt x="42" y="3277"/>
                    </a:cubicBezTo>
                    <a:cubicBezTo>
                      <a:pt x="21" y="3424"/>
                      <a:pt x="63" y="3277"/>
                      <a:pt x="84" y="3445"/>
                    </a:cubicBezTo>
                    <a:cubicBezTo>
                      <a:pt x="105" y="3760"/>
                      <a:pt x="84" y="4096"/>
                      <a:pt x="21" y="4432"/>
                    </a:cubicBezTo>
                    <a:cubicBezTo>
                      <a:pt x="84" y="4516"/>
                      <a:pt x="42" y="4621"/>
                      <a:pt x="84" y="4705"/>
                    </a:cubicBezTo>
                    <a:lnTo>
                      <a:pt x="63" y="4705"/>
                    </a:lnTo>
                    <a:cubicBezTo>
                      <a:pt x="63" y="4810"/>
                      <a:pt x="63" y="4915"/>
                      <a:pt x="63" y="5041"/>
                    </a:cubicBezTo>
                    <a:cubicBezTo>
                      <a:pt x="63" y="5146"/>
                      <a:pt x="63" y="5272"/>
                      <a:pt x="84" y="5398"/>
                    </a:cubicBezTo>
                    <a:lnTo>
                      <a:pt x="84" y="5377"/>
                    </a:lnTo>
                    <a:lnTo>
                      <a:pt x="84" y="5377"/>
                    </a:lnTo>
                    <a:cubicBezTo>
                      <a:pt x="126" y="5461"/>
                      <a:pt x="63" y="5461"/>
                      <a:pt x="42" y="5524"/>
                    </a:cubicBezTo>
                    <a:cubicBezTo>
                      <a:pt x="49" y="5521"/>
                      <a:pt x="56" y="5520"/>
                      <a:pt x="62" y="5520"/>
                    </a:cubicBezTo>
                    <a:cubicBezTo>
                      <a:pt x="114" y="5520"/>
                      <a:pt x="150" y="5589"/>
                      <a:pt x="168" y="5608"/>
                    </a:cubicBezTo>
                    <a:lnTo>
                      <a:pt x="147" y="5608"/>
                    </a:lnTo>
                    <a:cubicBezTo>
                      <a:pt x="168" y="5692"/>
                      <a:pt x="210" y="5755"/>
                      <a:pt x="231" y="5818"/>
                    </a:cubicBezTo>
                    <a:lnTo>
                      <a:pt x="189" y="5818"/>
                    </a:lnTo>
                    <a:cubicBezTo>
                      <a:pt x="252" y="5881"/>
                      <a:pt x="231" y="6007"/>
                      <a:pt x="231" y="6049"/>
                    </a:cubicBezTo>
                    <a:cubicBezTo>
                      <a:pt x="210" y="6175"/>
                      <a:pt x="210" y="6301"/>
                      <a:pt x="231" y="6427"/>
                    </a:cubicBezTo>
                    <a:lnTo>
                      <a:pt x="147" y="6532"/>
                    </a:lnTo>
                    <a:cubicBezTo>
                      <a:pt x="147" y="6532"/>
                      <a:pt x="1428" y="6532"/>
                      <a:pt x="1680" y="6343"/>
                    </a:cubicBezTo>
                    <a:lnTo>
                      <a:pt x="1722" y="6343"/>
                    </a:lnTo>
                    <a:lnTo>
                      <a:pt x="1722" y="6301"/>
                    </a:lnTo>
                    <a:cubicBezTo>
                      <a:pt x="1726" y="6294"/>
                      <a:pt x="1728" y="6287"/>
                      <a:pt x="1728" y="6281"/>
                    </a:cubicBezTo>
                    <a:lnTo>
                      <a:pt x="1728" y="6281"/>
                    </a:lnTo>
                    <a:cubicBezTo>
                      <a:pt x="1731" y="6278"/>
                      <a:pt x="1736" y="6277"/>
                      <a:pt x="1740" y="6277"/>
                    </a:cubicBezTo>
                    <a:cubicBezTo>
                      <a:pt x="1754" y="6277"/>
                      <a:pt x="1773" y="6289"/>
                      <a:pt x="1785" y="6301"/>
                    </a:cubicBezTo>
                    <a:cubicBezTo>
                      <a:pt x="1785" y="6280"/>
                      <a:pt x="1785" y="6259"/>
                      <a:pt x="1785" y="6259"/>
                    </a:cubicBezTo>
                    <a:lnTo>
                      <a:pt x="1764" y="6259"/>
                    </a:lnTo>
                    <a:cubicBezTo>
                      <a:pt x="1764" y="6262"/>
                      <a:pt x="1764" y="6263"/>
                      <a:pt x="1762" y="6263"/>
                    </a:cubicBezTo>
                    <a:cubicBezTo>
                      <a:pt x="1754" y="6263"/>
                      <a:pt x="1725" y="6214"/>
                      <a:pt x="1743" y="6196"/>
                    </a:cubicBezTo>
                    <a:cubicBezTo>
                      <a:pt x="1743" y="6175"/>
                      <a:pt x="1806" y="6196"/>
                      <a:pt x="1806" y="6133"/>
                    </a:cubicBezTo>
                    <a:cubicBezTo>
                      <a:pt x="1827" y="5902"/>
                      <a:pt x="1827" y="5650"/>
                      <a:pt x="1806" y="5419"/>
                    </a:cubicBezTo>
                    <a:lnTo>
                      <a:pt x="1848" y="5419"/>
                    </a:lnTo>
                    <a:cubicBezTo>
                      <a:pt x="1827" y="5335"/>
                      <a:pt x="1827" y="5272"/>
                      <a:pt x="1806" y="5209"/>
                    </a:cubicBezTo>
                    <a:cubicBezTo>
                      <a:pt x="1806" y="5191"/>
                      <a:pt x="1822" y="5188"/>
                      <a:pt x="1839" y="5188"/>
                    </a:cubicBezTo>
                    <a:lnTo>
                      <a:pt x="1839" y="5188"/>
                    </a:lnTo>
                    <a:cubicBezTo>
                      <a:pt x="1783" y="5169"/>
                      <a:pt x="1766" y="4810"/>
                      <a:pt x="1785" y="4810"/>
                    </a:cubicBezTo>
                    <a:lnTo>
                      <a:pt x="1722" y="4810"/>
                    </a:lnTo>
                    <a:cubicBezTo>
                      <a:pt x="1722" y="4726"/>
                      <a:pt x="1785" y="4768"/>
                      <a:pt x="1764" y="4705"/>
                    </a:cubicBezTo>
                    <a:cubicBezTo>
                      <a:pt x="1680" y="4684"/>
                      <a:pt x="1785" y="4600"/>
                      <a:pt x="1743" y="4579"/>
                    </a:cubicBezTo>
                    <a:cubicBezTo>
                      <a:pt x="1743" y="4579"/>
                      <a:pt x="1743" y="4537"/>
                      <a:pt x="1785" y="4537"/>
                    </a:cubicBezTo>
                    <a:cubicBezTo>
                      <a:pt x="1722" y="4537"/>
                      <a:pt x="1785" y="4516"/>
                      <a:pt x="1743" y="4495"/>
                    </a:cubicBezTo>
                    <a:cubicBezTo>
                      <a:pt x="1736" y="4488"/>
                      <a:pt x="1734" y="4485"/>
                      <a:pt x="1733" y="4485"/>
                    </a:cubicBezTo>
                    <a:lnTo>
                      <a:pt x="1733" y="4485"/>
                    </a:lnTo>
                    <a:cubicBezTo>
                      <a:pt x="1732" y="4485"/>
                      <a:pt x="1736" y="4495"/>
                      <a:pt x="1722" y="4495"/>
                    </a:cubicBezTo>
                    <a:lnTo>
                      <a:pt x="1701" y="4432"/>
                    </a:lnTo>
                    <a:cubicBezTo>
                      <a:pt x="1715" y="4432"/>
                      <a:pt x="1729" y="4422"/>
                      <a:pt x="1743" y="4422"/>
                    </a:cubicBezTo>
                    <a:cubicBezTo>
                      <a:pt x="1750" y="4422"/>
                      <a:pt x="1757" y="4425"/>
                      <a:pt x="1764" y="4432"/>
                    </a:cubicBezTo>
                    <a:cubicBezTo>
                      <a:pt x="1785" y="4159"/>
                      <a:pt x="1806" y="3865"/>
                      <a:pt x="1806" y="3571"/>
                    </a:cubicBezTo>
                    <a:lnTo>
                      <a:pt x="1806" y="3571"/>
                    </a:lnTo>
                    <a:cubicBezTo>
                      <a:pt x="1764" y="3592"/>
                      <a:pt x="1785" y="3634"/>
                      <a:pt x="1722" y="3655"/>
                    </a:cubicBezTo>
                    <a:cubicBezTo>
                      <a:pt x="1701" y="3613"/>
                      <a:pt x="1722" y="3592"/>
                      <a:pt x="1701" y="3571"/>
                    </a:cubicBezTo>
                    <a:cubicBezTo>
                      <a:pt x="1806" y="3571"/>
                      <a:pt x="1722" y="3508"/>
                      <a:pt x="1827" y="3487"/>
                    </a:cubicBezTo>
                    <a:lnTo>
                      <a:pt x="1764" y="3487"/>
                    </a:lnTo>
                    <a:lnTo>
                      <a:pt x="1806" y="3466"/>
                    </a:lnTo>
                    <a:cubicBezTo>
                      <a:pt x="1743" y="3298"/>
                      <a:pt x="1785" y="3424"/>
                      <a:pt x="1806" y="3277"/>
                    </a:cubicBezTo>
                    <a:cubicBezTo>
                      <a:pt x="1806" y="3214"/>
                      <a:pt x="1722" y="3172"/>
                      <a:pt x="1764" y="3109"/>
                    </a:cubicBezTo>
                    <a:lnTo>
                      <a:pt x="1764" y="3109"/>
                    </a:lnTo>
                    <a:cubicBezTo>
                      <a:pt x="1764" y="3109"/>
                      <a:pt x="1746" y="3127"/>
                      <a:pt x="1733" y="3127"/>
                    </a:cubicBezTo>
                    <a:cubicBezTo>
                      <a:pt x="1727" y="3127"/>
                      <a:pt x="1722" y="3123"/>
                      <a:pt x="1722" y="3109"/>
                    </a:cubicBezTo>
                    <a:cubicBezTo>
                      <a:pt x="1764" y="3109"/>
                      <a:pt x="1680" y="3067"/>
                      <a:pt x="1722" y="3046"/>
                    </a:cubicBezTo>
                    <a:cubicBezTo>
                      <a:pt x="1722" y="3027"/>
                      <a:pt x="1722" y="2978"/>
                      <a:pt x="1696" y="2978"/>
                    </a:cubicBezTo>
                    <a:cubicBezTo>
                      <a:pt x="1694" y="2978"/>
                      <a:pt x="1692" y="2979"/>
                      <a:pt x="1690" y="2979"/>
                    </a:cubicBezTo>
                    <a:lnTo>
                      <a:pt x="1690" y="2979"/>
                    </a:lnTo>
                    <a:cubicBezTo>
                      <a:pt x="1702" y="2970"/>
                      <a:pt x="1715" y="2947"/>
                      <a:pt x="1728" y="2947"/>
                    </a:cubicBezTo>
                    <a:cubicBezTo>
                      <a:pt x="1733" y="2947"/>
                      <a:pt x="1738" y="2951"/>
                      <a:pt x="1743" y="2961"/>
                    </a:cubicBezTo>
                    <a:cubicBezTo>
                      <a:pt x="1743" y="2940"/>
                      <a:pt x="1764" y="2919"/>
                      <a:pt x="1743" y="2898"/>
                    </a:cubicBezTo>
                    <a:lnTo>
                      <a:pt x="1722" y="2919"/>
                    </a:lnTo>
                    <a:cubicBezTo>
                      <a:pt x="1722" y="2856"/>
                      <a:pt x="1764" y="2814"/>
                      <a:pt x="1722" y="2772"/>
                    </a:cubicBezTo>
                    <a:lnTo>
                      <a:pt x="1701" y="2793"/>
                    </a:lnTo>
                    <a:cubicBezTo>
                      <a:pt x="1701" y="2751"/>
                      <a:pt x="1701" y="2730"/>
                      <a:pt x="1764" y="2709"/>
                    </a:cubicBezTo>
                    <a:lnTo>
                      <a:pt x="1764" y="2751"/>
                    </a:lnTo>
                    <a:cubicBezTo>
                      <a:pt x="1785" y="2688"/>
                      <a:pt x="1764" y="2625"/>
                      <a:pt x="1743" y="2583"/>
                    </a:cubicBezTo>
                    <a:lnTo>
                      <a:pt x="1743" y="2604"/>
                    </a:lnTo>
                    <a:cubicBezTo>
                      <a:pt x="1701" y="2520"/>
                      <a:pt x="1659" y="2142"/>
                      <a:pt x="1596" y="2079"/>
                    </a:cubicBezTo>
                    <a:lnTo>
                      <a:pt x="1554" y="2100"/>
                    </a:lnTo>
                    <a:lnTo>
                      <a:pt x="1512" y="2037"/>
                    </a:lnTo>
                    <a:lnTo>
                      <a:pt x="1512" y="2037"/>
                    </a:lnTo>
                    <a:cubicBezTo>
                      <a:pt x="1513" y="2037"/>
                      <a:pt x="1622" y="2069"/>
                      <a:pt x="1638" y="2091"/>
                    </a:cubicBezTo>
                    <a:lnTo>
                      <a:pt x="1638" y="2091"/>
                    </a:lnTo>
                    <a:cubicBezTo>
                      <a:pt x="1639" y="1800"/>
                      <a:pt x="1681" y="1509"/>
                      <a:pt x="1722" y="1218"/>
                    </a:cubicBezTo>
                    <a:cubicBezTo>
                      <a:pt x="1736" y="1204"/>
                      <a:pt x="1750" y="1200"/>
                      <a:pt x="1763" y="1200"/>
                    </a:cubicBezTo>
                    <a:cubicBezTo>
                      <a:pt x="1788" y="1200"/>
                      <a:pt x="1806" y="1218"/>
                      <a:pt x="1806" y="1218"/>
                    </a:cubicBezTo>
                    <a:cubicBezTo>
                      <a:pt x="1806" y="1155"/>
                      <a:pt x="1764" y="1197"/>
                      <a:pt x="1764" y="1134"/>
                    </a:cubicBezTo>
                    <a:cubicBezTo>
                      <a:pt x="1771" y="1121"/>
                      <a:pt x="1778" y="1116"/>
                      <a:pt x="1783" y="1116"/>
                    </a:cubicBezTo>
                    <a:cubicBezTo>
                      <a:pt x="1796" y="1116"/>
                      <a:pt x="1806" y="1141"/>
                      <a:pt x="1806" y="1155"/>
                    </a:cubicBezTo>
                    <a:cubicBezTo>
                      <a:pt x="1809" y="1158"/>
                      <a:pt x="1812" y="1160"/>
                      <a:pt x="1814" y="1160"/>
                    </a:cubicBezTo>
                    <a:cubicBezTo>
                      <a:pt x="1827" y="1160"/>
                      <a:pt x="1824" y="1113"/>
                      <a:pt x="1806" y="1113"/>
                    </a:cubicBezTo>
                    <a:cubicBezTo>
                      <a:pt x="1806" y="1113"/>
                      <a:pt x="1743" y="1113"/>
                      <a:pt x="1701" y="1134"/>
                    </a:cubicBezTo>
                    <a:lnTo>
                      <a:pt x="1701" y="1071"/>
                    </a:lnTo>
                    <a:lnTo>
                      <a:pt x="1743" y="1071"/>
                    </a:lnTo>
                    <a:cubicBezTo>
                      <a:pt x="1743" y="1050"/>
                      <a:pt x="1638" y="1029"/>
                      <a:pt x="1680" y="966"/>
                    </a:cubicBezTo>
                    <a:cubicBezTo>
                      <a:pt x="1701" y="861"/>
                      <a:pt x="1701" y="756"/>
                      <a:pt x="1722" y="651"/>
                    </a:cubicBezTo>
                    <a:cubicBezTo>
                      <a:pt x="1743" y="651"/>
                      <a:pt x="1743" y="693"/>
                      <a:pt x="1764" y="714"/>
                    </a:cubicBezTo>
                    <a:cubicBezTo>
                      <a:pt x="1764" y="717"/>
                      <a:pt x="1764" y="719"/>
                      <a:pt x="1765" y="719"/>
                    </a:cubicBezTo>
                    <a:cubicBezTo>
                      <a:pt x="1765" y="719"/>
                      <a:pt x="1767" y="672"/>
                      <a:pt x="1785" y="672"/>
                    </a:cubicBezTo>
                    <a:cubicBezTo>
                      <a:pt x="1749" y="672"/>
                      <a:pt x="1760" y="626"/>
                      <a:pt x="1750" y="626"/>
                    </a:cubicBezTo>
                    <a:cubicBezTo>
                      <a:pt x="1749" y="626"/>
                      <a:pt x="1746" y="627"/>
                      <a:pt x="1743" y="630"/>
                    </a:cubicBezTo>
                    <a:cubicBezTo>
                      <a:pt x="1659" y="546"/>
                      <a:pt x="1743" y="462"/>
                      <a:pt x="1701" y="378"/>
                    </a:cubicBezTo>
                    <a:cubicBezTo>
                      <a:pt x="1617" y="378"/>
                      <a:pt x="315" y="63"/>
                      <a:pt x="231" y="42"/>
                    </a:cubicBezTo>
                    <a:cubicBezTo>
                      <a:pt x="231" y="34"/>
                      <a:pt x="231" y="26"/>
                      <a:pt x="231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074925" y="3796525"/>
                <a:ext cx="160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4" extrusionOk="0">
                    <a:moveTo>
                      <a:pt x="64" y="1"/>
                    </a:moveTo>
                    <a:cubicBezTo>
                      <a:pt x="43" y="22"/>
                      <a:pt x="1" y="43"/>
                      <a:pt x="1" y="64"/>
                    </a:cubicBezTo>
                    <a:cubicBezTo>
                      <a:pt x="22" y="64"/>
                      <a:pt x="64" y="43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3076500" y="379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3039750" y="3664750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0" y="0"/>
                    </a:moveTo>
                    <a:lnTo>
                      <a:pt x="0" y="21"/>
                    </a:lnTo>
                    <a:cubicBezTo>
                      <a:pt x="0" y="21"/>
                      <a:pt x="0" y="2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035025" y="3661600"/>
                <a:ext cx="5200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5472" extrusionOk="0">
                    <a:moveTo>
                      <a:pt x="1891" y="1609"/>
                    </a:moveTo>
                    <a:lnTo>
                      <a:pt x="1891" y="1617"/>
                    </a:lnTo>
                    <a:cubicBezTo>
                      <a:pt x="1893" y="1614"/>
                      <a:pt x="1893" y="1612"/>
                      <a:pt x="1891" y="1609"/>
                    </a:cubicBezTo>
                    <a:close/>
                    <a:moveTo>
                      <a:pt x="1912" y="4453"/>
                    </a:moveTo>
                    <a:cubicBezTo>
                      <a:pt x="1909" y="4453"/>
                      <a:pt x="1907" y="4453"/>
                      <a:pt x="1905" y="4453"/>
                    </a:cubicBezTo>
                    <a:lnTo>
                      <a:pt x="1905" y="4453"/>
                    </a:lnTo>
                    <a:cubicBezTo>
                      <a:pt x="1906" y="4453"/>
                      <a:pt x="1907" y="4453"/>
                      <a:pt x="1908" y="4453"/>
                    </a:cubicBezTo>
                    <a:cubicBezTo>
                      <a:pt x="1909" y="4453"/>
                      <a:pt x="1910" y="4453"/>
                      <a:pt x="1912" y="4453"/>
                    </a:cubicBezTo>
                    <a:close/>
                    <a:moveTo>
                      <a:pt x="1723" y="0"/>
                    </a:moveTo>
                    <a:cubicBezTo>
                      <a:pt x="1639" y="0"/>
                      <a:pt x="315" y="105"/>
                      <a:pt x="210" y="126"/>
                    </a:cubicBezTo>
                    <a:lnTo>
                      <a:pt x="210" y="84"/>
                    </a:lnTo>
                    <a:cubicBezTo>
                      <a:pt x="189" y="84"/>
                      <a:pt x="189" y="126"/>
                      <a:pt x="189" y="147"/>
                    </a:cubicBezTo>
                    <a:lnTo>
                      <a:pt x="252" y="147"/>
                    </a:lnTo>
                    <a:cubicBezTo>
                      <a:pt x="273" y="168"/>
                      <a:pt x="231" y="147"/>
                      <a:pt x="231" y="189"/>
                    </a:cubicBezTo>
                    <a:cubicBezTo>
                      <a:pt x="189" y="189"/>
                      <a:pt x="168" y="168"/>
                      <a:pt x="168" y="147"/>
                    </a:cubicBezTo>
                    <a:lnTo>
                      <a:pt x="168" y="147"/>
                    </a:lnTo>
                    <a:cubicBezTo>
                      <a:pt x="168" y="168"/>
                      <a:pt x="126" y="189"/>
                      <a:pt x="189" y="189"/>
                    </a:cubicBezTo>
                    <a:cubicBezTo>
                      <a:pt x="168" y="210"/>
                      <a:pt x="126" y="189"/>
                      <a:pt x="126" y="231"/>
                    </a:cubicBezTo>
                    <a:cubicBezTo>
                      <a:pt x="105" y="252"/>
                      <a:pt x="168" y="273"/>
                      <a:pt x="147" y="294"/>
                    </a:cubicBezTo>
                    <a:cubicBezTo>
                      <a:pt x="105" y="357"/>
                      <a:pt x="231" y="357"/>
                      <a:pt x="189" y="420"/>
                    </a:cubicBezTo>
                    <a:lnTo>
                      <a:pt x="168" y="420"/>
                    </a:lnTo>
                    <a:cubicBezTo>
                      <a:pt x="147" y="441"/>
                      <a:pt x="189" y="462"/>
                      <a:pt x="168" y="504"/>
                    </a:cubicBezTo>
                    <a:cubicBezTo>
                      <a:pt x="168" y="509"/>
                      <a:pt x="170" y="510"/>
                      <a:pt x="173" y="510"/>
                    </a:cubicBezTo>
                    <a:cubicBezTo>
                      <a:pt x="181" y="510"/>
                      <a:pt x="197" y="498"/>
                      <a:pt x="206" y="498"/>
                    </a:cubicBezTo>
                    <a:cubicBezTo>
                      <a:pt x="209" y="498"/>
                      <a:pt x="210" y="500"/>
                      <a:pt x="210" y="504"/>
                    </a:cubicBezTo>
                    <a:cubicBezTo>
                      <a:pt x="231" y="525"/>
                      <a:pt x="210" y="546"/>
                      <a:pt x="189" y="588"/>
                    </a:cubicBezTo>
                    <a:lnTo>
                      <a:pt x="231" y="609"/>
                    </a:lnTo>
                    <a:cubicBezTo>
                      <a:pt x="231" y="756"/>
                      <a:pt x="294" y="1344"/>
                      <a:pt x="273" y="1491"/>
                    </a:cubicBezTo>
                    <a:cubicBezTo>
                      <a:pt x="294" y="1722"/>
                      <a:pt x="252" y="2226"/>
                      <a:pt x="273" y="2478"/>
                    </a:cubicBezTo>
                    <a:cubicBezTo>
                      <a:pt x="231" y="2520"/>
                      <a:pt x="231" y="2562"/>
                      <a:pt x="231" y="2604"/>
                    </a:cubicBezTo>
                    <a:cubicBezTo>
                      <a:pt x="238" y="2597"/>
                      <a:pt x="245" y="2595"/>
                      <a:pt x="252" y="2595"/>
                    </a:cubicBezTo>
                    <a:cubicBezTo>
                      <a:pt x="264" y="2595"/>
                      <a:pt x="273" y="2604"/>
                      <a:pt x="273" y="2604"/>
                    </a:cubicBezTo>
                    <a:cubicBezTo>
                      <a:pt x="263" y="2667"/>
                      <a:pt x="268" y="2667"/>
                      <a:pt x="276" y="2667"/>
                    </a:cubicBezTo>
                    <a:cubicBezTo>
                      <a:pt x="284" y="2667"/>
                      <a:pt x="294" y="2667"/>
                      <a:pt x="294" y="2730"/>
                    </a:cubicBezTo>
                    <a:cubicBezTo>
                      <a:pt x="294" y="3024"/>
                      <a:pt x="252" y="3297"/>
                      <a:pt x="168" y="3549"/>
                    </a:cubicBezTo>
                    <a:cubicBezTo>
                      <a:pt x="231" y="3633"/>
                      <a:pt x="168" y="3717"/>
                      <a:pt x="189" y="3780"/>
                    </a:cubicBezTo>
                    <a:cubicBezTo>
                      <a:pt x="210" y="3864"/>
                      <a:pt x="105" y="4264"/>
                      <a:pt x="126" y="4348"/>
                    </a:cubicBezTo>
                    <a:cubicBezTo>
                      <a:pt x="147" y="4432"/>
                      <a:pt x="84" y="4411"/>
                      <a:pt x="63" y="4474"/>
                    </a:cubicBezTo>
                    <a:cubicBezTo>
                      <a:pt x="105" y="4474"/>
                      <a:pt x="147" y="4516"/>
                      <a:pt x="168" y="4558"/>
                    </a:cubicBezTo>
                    <a:lnTo>
                      <a:pt x="147" y="4558"/>
                    </a:lnTo>
                    <a:cubicBezTo>
                      <a:pt x="168" y="4621"/>
                      <a:pt x="189" y="4684"/>
                      <a:pt x="210" y="4747"/>
                    </a:cubicBezTo>
                    <a:lnTo>
                      <a:pt x="168" y="4747"/>
                    </a:lnTo>
                    <a:cubicBezTo>
                      <a:pt x="210" y="4810"/>
                      <a:pt x="168" y="4894"/>
                      <a:pt x="168" y="4936"/>
                    </a:cubicBezTo>
                    <a:cubicBezTo>
                      <a:pt x="147" y="5020"/>
                      <a:pt x="63" y="5167"/>
                      <a:pt x="105" y="5272"/>
                    </a:cubicBezTo>
                    <a:lnTo>
                      <a:pt x="0" y="5356"/>
                    </a:lnTo>
                    <a:cubicBezTo>
                      <a:pt x="0" y="5356"/>
                      <a:pt x="315" y="5398"/>
                      <a:pt x="672" y="5440"/>
                    </a:cubicBezTo>
                    <a:cubicBezTo>
                      <a:pt x="819" y="5461"/>
                      <a:pt x="966" y="5471"/>
                      <a:pt x="1113" y="5471"/>
                    </a:cubicBezTo>
                    <a:cubicBezTo>
                      <a:pt x="1261" y="5471"/>
                      <a:pt x="1408" y="5461"/>
                      <a:pt x="1555" y="5440"/>
                    </a:cubicBezTo>
                    <a:lnTo>
                      <a:pt x="1597" y="5440"/>
                    </a:lnTo>
                    <a:lnTo>
                      <a:pt x="1597" y="5398"/>
                    </a:lnTo>
                    <a:cubicBezTo>
                      <a:pt x="1618" y="5377"/>
                      <a:pt x="1576" y="5356"/>
                      <a:pt x="1618" y="5356"/>
                    </a:cubicBezTo>
                    <a:lnTo>
                      <a:pt x="1618" y="5398"/>
                    </a:lnTo>
                    <a:cubicBezTo>
                      <a:pt x="1618" y="5391"/>
                      <a:pt x="1620" y="5388"/>
                      <a:pt x="1624" y="5388"/>
                    </a:cubicBezTo>
                    <a:cubicBezTo>
                      <a:pt x="1632" y="5388"/>
                      <a:pt x="1646" y="5398"/>
                      <a:pt x="1660" y="5398"/>
                    </a:cubicBezTo>
                    <a:cubicBezTo>
                      <a:pt x="1660" y="5398"/>
                      <a:pt x="1660" y="5377"/>
                      <a:pt x="1681" y="5377"/>
                    </a:cubicBezTo>
                    <a:lnTo>
                      <a:pt x="1660" y="5377"/>
                    </a:lnTo>
                    <a:cubicBezTo>
                      <a:pt x="1660" y="5377"/>
                      <a:pt x="1618" y="5335"/>
                      <a:pt x="1639" y="5314"/>
                    </a:cubicBezTo>
                    <a:cubicBezTo>
                      <a:pt x="1639" y="5293"/>
                      <a:pt x="1702" y="5314"/>
                      <a:pt x="1702" y="5272"/>
                    </a:cubicBezTo>
                    <a:cubicBezTo>
                      <a:pt x="1765" y="5062"/>
                      <a:pt x="1807" y="4852"/>
                      <a:pt x="1828" y="4642"/>
                    </a:cubicBezTo>
                    <a:lnTo>
                      <a:pt x="1849" y="4642"/>
                    </a:lnTo>
                    <a:lnTo>
                      <a:pt x="1849" y="4474"/>
                    </a:lnTo>
                    <a:cubicBezTo>
                      <a:pt x="1867" y="4455"/>
                      <a:pt x="1886" y="4453"/>
                      <a:pt x="1905" y="4453"/>
                    </a:cubicBezTo>
                    <a:lnTo>
                      <a:pt x="1905" y="4453"/>
                    </a:lnTo>
                    <a:cubicBezTo>
                      <a:pt x="1872" y="4434"/>
                      <a:pt x="1892" y="4117"/>
                      <a:pt x="1912" y="4117"/>
                    </a:cubicBezTo>
                    <a:lnTo>
                      <a:pt x="1849" y="4096"/>
                    </a:lnTo>
                    <a:cubicBezTo>
                      <a:pt x="1849" y="4064"/>
                      <a:pt x="1870" y="4064"/>
                      <a:pt x="1888" y="4064"/>
                    </a:cubicBezTo>
                    <a:cubicBezTo>
                      <a:pt x="1906" y="4064"/>
                      <a:pt x="1922" y="4064"/>
                      <a:pt x="1912" y="4032"/>
                    </a:cubicBezTo>
                    <a:cubicBezTo>
                      <a:pt x="1828" y="3990"/>
                      <a:pt x="1933" y="3927"/>
                      <a:pt x="1891" y="3906"/>
                    </a:cubicBezTo>
                    <a:cubicBezTo>
                      <a:pt x="1891" y="3906"/>
                      <a:pt x="1903" y="3882"/>
                      <a:pt x="1918" y="3880"/>
                    </a:cubicBezTo>
                    <a:lnTo>
                      <a:pt x="1918" y="3880"/>
                    </a:lnTo>
                    <a:cubicBezTo>
                      <a:pt x="1922" y="3882"/>
                      <a:pt x="1927" y="3884"/>
                      <a:pt x="1933" y="3885"/>
                    </a:cubicBezTo>
                    <a:cubicBezTo>
                      <a:pt x="1928" y="3881"/>
                      <a:pt x="1924" y="3880"/>
                      <a:pt x="1920" y="3880"/>
                    </a:cubicBezTo>
                    <a:cubicBezTo>
                      <a:pt x="1920" y="3880"/>
                      <a:pt x="1919" y="3880"/>
                      <a:pt x="1918" y="3880"/>
                    </a:cubicBezTo>
                    <a:lnTo>
                      <a:pt x="1918" y="3880"/>
                    </a:lnTo>
                    <a:cubicBezTo>
                      <a:pt x="1880" y="3861"/>
                      <a:pt x="1931" y="3842"/>
                      <a:pt x="1912" y="3822"/>
                    </a:cubicBezTo>
                    <a:cubicBezTo>
                      <a:pt x="1905" y="3815"/>
                      <a:pt x="1900" y="3813"/>
                      <a:pt x="1896" y="3813"/>
                    </a:cubicBezTo>
                    <a:cubicBezTo>
                      <a:pt x="1888" y="3813"/>
                      <a:pt x="1884" y="3822"/>
                      <a:pt x="1870" y="3822"/>
                    </a:cubicBezTo>
                    <a:lnTo>
                      <a:pt x="1870" y="3780"/>
                    </a:lnTo>
                    <a:cubicBezTo>
                      <a:pt x="1880" y="3770"/>
                      <a:pt x="1891" y="3765"/>
                      <a:pt x="1898" y="3765"/>
                    </a:cubicBezTo>
                    <a:cubicBezTo>
                      <a:pt x="1906" y="3765"/>
                      <a:pt x="1912" y="3770"/>
                      <a:pt x="1912" y="3780"/>
                    </a:cubicBezTo>
                    <a:cubicBezTo>
                      <a:pt x="1975" y="3528"/>
                      <a:pt x="2038" y="3255"/>
                      <a:pt x="2038" y="3003"/>
                    </a:cubicBezTo>
                    <a:cubicBezTo>
                      <a:pt x="2017" y="3003"/>
                      <a:pt x="2038" y="3045"/>
                      <a:pt x="1975" y="3066"/>
                    </a:cubicBezTo>
                    <a:cubicBezTo>
                      <a:pt x="1933" y="3024"/>
                      <a:pt x="1975" y="3003"/>
                      <a:pt x="1954" y="3003"/>
                    </a:cubicBezTo>
                    <a:cubicBezTo>
                      <a:pt x="2038" y="3003"/>
                      <a:pt x="1975" y="2919"/>
                      <a:pt x="2080" y="2919"/>
                    </a:cubicBezTo>
                    <a:lnTo>
                      <a:pt x="2017" y="2898"/>
                    </a:lnTo>
                    <a:lnTo>
                      <a:pt x="2059" y="2877"/>
                    </a:lnTo>
                    <a:cubicBezTo>
                      <a:pt x="2017" y="2730"/>
                      <a:pt x="2038" y="2856"/>
                      <a:pt x="2059" y="2709"/>
                    </a:cubicBezTo>
                    <a:cubicBezTo>
                      <a:pt x="2059" y="2646"/>
                      <a:pt x="1975" y="2604"/>
                      <a:pt x="2017" y="2562"/>
                    </a:cubicBezTo>
                    <a:lnTo>
                      <a:pt x="2017" y="2562"/>
                    </a:lnTo>
                    <a:cubicBezTo>
                      <a:pt x="2017" y="2562"/>
                      <a:pt x="1998" y="2572"/>
                      <a:pt x="1985" y="2572"/>
                    </a:cubicBezTo>
                    <a:cubicBezTo>
                      <a:pt x="1979" y="2572"/>
                      <a:pt x="1975" y="2569"/>
                      <a:pt x="1975" y="2562"/>
                    </a:cubicBezTo>
                    <a:cubicBezTo>
                      <a:pt x="2017" y="2562"/>
                      <a:pt x="1933" y="2499"/>
                      <a:pt x="1996" y="2499"/>
                    </a:cubicBezTo>
                    <a:cubicBezTo>
                      <a:pt x="1996" y="2481"/>
                      <a:pt x="1996" y="2432"/>
                      <a:pt x="1955" y="2432"/>
                    </a:cubicBezTo>
                    <a:cubicBezTo>
                      <a:pt x="1951" y="2432"/>
                      <a:pt x="1945" y="2433"/>
                      <a:pt x="1939" y="2434"/>
                    </a:cubicBezTo>
                    <a:lnTo>
                      <a:pt x="1939" y="2434"/>
                    </a:lnTo>
                    <a:cubicBezTo>
                      <a:pt x="1953" y="2427"/>
                      <a:pt x="1966" y="2401"/>
                      <a:pt x="1980" y="2401"/>
                    </a:cubicBezTo>
                    <a:cubicBezTo>
                      <a:pt x="1985" y="2401"/>
                      <a:pt x="1990" y="2405"/>
                      <a:pt x="1996" y="2415"/>
                    </a:cubicBezTo>
                    <a:cubicBezTo>
                      <a:pt x="1996" y="2395"/>
                      <a:pt x="2016" y="2374"/>
                      <a:pt x="1997" y="2354"/>
                    </a:cubicBezTo>
                    <a:lnTo>
                      <a:pt x="1997" y="2354"/>
                    </a:lnTo>
                    <a:cubicBezTo>
                      <a:pt x="2004" y="2305"/>
                      <a:pt x="2033" y="2285"/>
                      <a:pt x="1996" y="2247"/>
                    </a:cubicBezTo>
                    <a:lnTo>
                      <a:pt x="1954" y="2268"/>
                    </a:lnTo>
                    <a:cubicBezTo>
                      <a:pt x="1954" y="2226"/>
                      <a:pt x="1954" y="2184"/>
                      <a:pt x="2017" y="2184"/>
                    </a:cubicBezTo>
                    <a:lnTo>
                      <a:pt x="2038" y="2226"/>
                    </a:lnTo>
                    <a:cubicBezTo>
                      <a:pt x="2038" y="2163"/>
                      <a:pt x="2038" y="2121"/>
                      <a:pt x="2017" y="2079"/>
                    </a:cubicBezTo>
                    <a:cubicBezTo>
                      <a:pt x="1954" y="2016"/>
                      <a:pt x="1912" y="1659"/>
                      <a:pt x="1849" y="1596"/>
                    </a:cubicBezTo>
                    <a:lnTo>
                      <a:pt x="1807" y="1638"/>
                    </a:lnTo>
                    <a:lnTo>
                      <a:pt x="1765" y="1575"/>
                    </a:lnTo>
                    <a:lnTo>
                      <a:pt x="1765" y="1575"/>
                    </a:lnTo>
                    <a:cubicBezTo>
                      <a:pt x="1765" y="1575"/>
                      <a:pt x="1874" y="1591"/>
                      <a:pt x="1891" y="1609"/>
                    </a:cubicBezTo>
                    <a:lnTo>
                      <a:pt x="1891" y="1609"/>
                    </a:lnTo>
                    <a:lnTo>
                      <a:pt x="1891" y="1197"/>
                    </a:lnTo>
                    <a:cubicBezTo>
                      <a:pt x="1891" y="1071"/>
                      <a:pt x="1891" y="924"/>
                      <a:pt x="1891" y="798"/>
                    </a:cubicBezTo>
                    <a:cubicBezTo>
                      <a:pt x="1905" y="784"/>
                      <a:pt x="1919" y="780"/>
                      <a:pt x="1931" y="780"/>
                    </a:cubicBezTo>
                    <a:cubicBezTo>
                      <a:pt x="1956" y="780"/>
                      <a:pt x="1975" y="798"/>
                      <a:pt x="1975" y="798"/>
                    </a:cubicBezTo>
                    <a:cubicBezTo>
                      <a:pt x="1975" y="735"/>
                      <a:pt x="1933" y="777"/>
                      <a:pt x="1933" y="714"/>
                    </a:cubicBezTo>
                    <a:cubicBezTo>
                      <a:pt x="1933" y="700"/>
                      <a:pt x="1937" y="696"/>
                      <a:pt x="1943" y="696"/>
                    </a:cubicBezTo>
                    <a:cubicBezTo>
                      <a:pt x="1956" y="696"/>
                      <a:pt x="1975" y="714"/>
                      <a:pt x="1975" y="714"/>
                    </a:cubicBezTo>
                    <a:cubicBezTo>
                      <a:pt x="1975" y="714"/>
                      <a:pt x="1975" y="693"/>
                      <a:pt x="1975" y="693"/>
                    </a:cubicBezTo>
                    <a:cubicBezTo>
                      <a:pt x="1975" y="687"/>
                      <a:pt x="1969" y="685"/>
                      <a:pt x="1960" y="685"/>
                    </a:cubicBezTo>
                    <a:cubicBezTo>
                      <a:pt x="1939" y="685"/>
                      <a:pt x="1899" y="699"/>
                      <a:pt x="1870" y="714"/>
                    </a:cubicBezTo>
                    <a:lnTo>
                      <a:pt x="1870" y="651"/>
                    </a:lnTo>
                    <a:lnTo>
                      <a:pt x="1891" y="651"/>
                    </a:lnTo>
                    <a:cubicBezTo>
                      <a:pt x="1891" y="651"/>
                      <a:pt x="1786" y="630"/>
                      <a:pt x="1807" y="567"/>
                    </a:cubicBezTo>
                    <a:cubicBezTo>
                      <a:pt x="1828" y="462"/>
                      <a:pt x="1828" y="357"/>
                      <a:pt x="1807" y="252"/>
                    </a:cubicBezTo>
                    <a:cubicBezTo>
                      <a:pt x="1828" y="252"/>
                      <a:pt x="1849" y="273"/>
                      <a:pt x="1870" y="294"/>
                    </a:cubicBezTo>
                    <a:cubicBezTo>
                      <a:pt x="1870" y="284"/>
                      <a:pt x="1870" y="265"/>
                      <a:pt x="1870" y="252"/>
                    </a:cubicBezTo>
                    <a:cubicBezTo>
                      <a:pt x="1863" y="255"/>
                      <a:pt x="1858" y="257"/>
                      <a:pt x="1854" y="257"/>
                    </a:cubicBezTo>
                    <a:cubicBezTo>
                      <a:pt x="1832" y="257"/>
                      <a:pt x="1826" y="227"/>
                      <a:pt x="1815" y="227"/>
                    </a:cubicBezTo>
                    <a:cubicBezTo>
                      <a:pt x="1812" y="227"/>
                      <a:pt x="1810" y="228"/>
                      <a:pt x="1807" y="231"/>
                    </a:cubicBezTo>
                    <a:cubicBezTo>
                      <a:pt x="1723" y="168"/>
                      <a:pt x="1786" y="63"/>
                      <a:pt x="1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2620250" y="4366200"/>
                <a:ext cx="160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4" extrusionOk="0">
                    <a:moveTo>
                      <a:pt x="63" y="0"/>
                    </a:moveTo>
                    <a:cubicBezTo>
                      <a:pt x="21" y="21"/>
                      <a:pt x="0" y="21"/>
                      <a:pt x="0" y="63"/>
                    </a:cubicBezTo>
                    <a:cubicBezTo>
                      <a:pt x="42" y="63"/>
                      <a:pt x="63" y="21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2621825" y="436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2585050" y="4234425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0"/>
                    </a:moveTo>
                    <a:lnTo>
                      <a:pt x="1" y="21"/>
                    </a:lnTo>
                    <a:cubicBezTo>
                      <a:pt x="1" y="2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2580850" y="4231275"/>
                <a:ext cx="51500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5469" extrusionOk="0">
                    <a:moveTo>
                      <a:pt x="211" y="84"/>
                    </a:moveTo>
                    <a:cubicBezTo>
                      <a:pt x="211" y="84"/>
                      <a:pt x="190" y="126"/>
                      <a:pt x="211" y="126"/>
                    </a:cubicBezTo>
                    <a:lnTo>
                      <a:pt x="211" y="84"/>
                    </a:lnTo>
                    <a:close/>
                    <a:moveTo>
                      <a:pt x="1723" y="0"/>
                    </a:moveTo>
                    <a:cubicBezTo>
                      <a:pt x="1639" y="0"/>
                      <a:pt x="316" y="84"/>
                      <a:pt x="211" y="126"/>
                    </a:cubicBezTo>
                    <a:lnTo>
                      <a:pt x="253" y="126"/>
                    </a:lnTo>
                    <a:cubicBezTo>
                      <a:pt x="274" y="168"/>
                      <a:pt x="211" y="147"/>
                      <a:pt x="232" y="189"/>
                    </a:cubicBezTo>
                    <a:cubicBezTo>
                      <a:pt x="190" y="189"/>
                      <a:pt x="169" y="168"/>
                      <a:pt x="169" y="126"/>
                    </a:cubicBezTo>
                    <a:lnTo>
                      <a:pt x="169" y="126"/>
                    </a:lnTo>
                    <a:cubicBezTo>
                      <a:pt x="169" y="168"/>
                      <a:pt x="127" y="189"/>
                      <a:pt x="190" y="189"/>
                    </a:cubicBezTo>
                    <a:cubicBezTo>
                      <a:pt x="169" y="210"/>
                      <a:pt x="127" y="189"/>
                      <a:pt x="127" y="231"/>
                    </a:cubicBezTo>
                    <a:cubicBezTo>
                      <a:pt x="106" y="252"/>
                      <a:pt x="169" y="252"/>
                      <a:pt x="148" y="294"/>
                    </a:cubicBezTo>
                    <a:cubicBezTo>
                      <a:pt x="106" y="336"/>
                      <a:pt x="232" y="357"/>
                      <a:pt x="190" y="420"/>
                    </a:cubicBezTo>
                    <a:cubicBezTo>
                      <a:pt x="169" y="441"/>
                      <a:pt x="190" y="462"/>
                      <a:pt x="190" y="504"/>
                    </a:cubicBezTo>
                    <a:cubicBezTo>
                      <a:pt x="190" y="504"/>
                      <a:pt x="199" y="495"/>
                      <a:pt x="212" y="495"/>
                    </a:cubicBezTo>
                    <a:cubicBezTo>
                      <a:pt x="218" y="495"/>
                      <a:pt x="225" y="497"/>
                      <a:pt x="232" y="504"/>
                    </a:cubicBezTo>
                    <a:cubicBezTo>
                      <a:pt x="232" y="525"/>
                      <a:pt x="232" y="567"/>
                      <a:pt x="211" y="588"/>
                    </a:cubicBezTo>
                    <a:lnTo>
                      <a:pt x="253" y="609"/>
                    </a:lnTo>
                    <a:cubicBezTo>
                      <a:pt x="253" y="756"/>
                      <a:pt x="295" y="1344"/>
                      <a:pt x="295" y="1491"/>
                    </a:cubicBezTo>
                    <a:cubicBezTo>
                      <a:pt x="295" y="1722"/>
                      <a:pt x="253" y="2226"/>
                      <a:pt x="295" y="2478"/>
                    </a:cubicBezTo>
                    <a:cubicBezTo>
                      <a:pt x="253" y="2499"/>
                      <a:pt x="253" y="2562"/>
                      <a:pt x="232" y="2604"/>
                    </a:cubicBezTo>
                    <a:cubicBezTo>
                      <a:pt x="239" y="2597"/>
                      <a:pt x="246" y="2595"/>
                      <a:pt x="252" y="2595"/>
                    </a:cubicBezTo>
                    <a:cubicBezTo>
                      <a:pt x="265" y="2595"/>
                      <a:pt x="274" y="2604"/>
                      <a:pt x="274" y="2604"/>
                    </a:cubicBezTo>
                    <a:cubicBezTo>
                      <a:pt x="274" y="2667"/>
                      <a:pt x="284" y="2667"/>
                      <a:pt x="295" y="2667"/>
                    </a:cubicBezTo>
                    <a:cubicBezTo>
                      <a:pt x="305" y="2667"/>
                      <a:pt x="316" y="2667"/>
                      <a:pt x="316" y="2730"/>
                    </a:cubicBezTo>
                    <a:cubicBezTo>
                      <a:pt x="295" y="3024"/>
                      <a:pt x="253" y="3297"/>
                      <a:pt x="190" y="3549"/>
                    </a:cubicBezTo>
                    <a:cubicBezTo>
                      <a:pt x="232" y="3633"/>
                      <a:pt x="190" y="3717"/>
                      <a:pt x="211" y="3780"/>
                    </a:cubicBezTo>
                    <a:cubicBezTo>
                      <a:pt x="211" y="3864"/>
                      <a:pt x="127" y="4263"/>
                      <a:pt x="127" y="4347"/>
                    </a:cubicBezTo>
                    <a:cubicBezTo>
                      <a:pt x="169" y="4431"/>
                      <a:pt x="85" y="4410"/>
                      <a:pt x="64" y="4473"/>
                    </a:cubicBezTo>
                    <a:cubicBezTo>
                      <a:pt x="127" y="4473"/>
                      <a:pt x="169" y="4515"/>
                      <a:pt x="169" y="4578"/>
                    </a:cubicBezTo>
                    <a:lnTo>
                      <a:pt x="148" y="4578"/>
                    </a:lnTo>
                    <a:cubicBezTo>
                      <a:pt x="169" y="4620"/>
                      <a:pt x="190" y="4683"/>
                      <a:pt x="211" y="4767"/>
                    </a:cubicBezTo>
                    <a:lnTo>
                      <a:pt x="169" y="4767"/>
                    </a:lnTo>
                    <a:cubicBezTo>
                      <a:pt x="211" y="4809"/>
                      <a:pt x="169" y="4914"/>
                      <a:pt x="169" y="4956"/>
                    </a:cubicBezTo>
                    <a:cubicBezTo>
                      <a:pt x="148" y="5040"/>
                      <a:pt x="85" y="5166"/>
                      <a:pt x="106" y="5292"/>
                    </a:cubicBezTo>
                    <a:lnTo>
                      <a:pt x="1" y="5355"/>
                    </a:lnTo>
                    <a:cubicBezTo>
                      <a:pt x="1" y="5355"/>
                      <a:pt x="316" y="5418"/>
                      <a:pt x="673" y="5439"/>
                    </a:cubicBezTo>
                    <a:cubicBezTo>
                      <a:pt x="805" y="5458"/>
                      <a:pt x="937" y="5469"/>
                      <a:pt x="1069" y="5469"/>
                    </a:cubicBezTo>
                    <a:cubicBezTo>
                      <a:pt x="1231" y="5469"/>
                      <a:pt x="1393" y="5453"/>
                      <a:pt x="1555" y="5418"/>
                    </a:cubicBezTo>
                    <a:lnTo>
                      <a:pt x="1597" y="5418"/>
                    </a:lnTo>
                    <a:lnTo>
                      <a:pt x="1597" y="5376"/>
                    </a:lnTo>
                    <a:cubicBezTo>
                      <a:pt x="1618" y="5355"/>
                      <a:pt x="1576" y="5334"/>
                      <a:pt x="1618" y="5334"/>
                    </a:cubicBezTo>
                    <a:lnTo>
                      <a:pt x="1618" y="5376"/>
                    </a:lnTo>
                    <a:cubicBezTo>
                      <a:pt x="1618" y="5369"/>
                      <a:pt x="1620" y="5367"/>
                      <a:pt x="1624" y="5367"/>
                    </a:cubicBezTo>
                    <a:cubicBezTo>
                      <a:pt x="1632" y="5367"/>
                      <a:pt x="1646" y="5376"/>
                      <a:pt x="1660" y="5376"/>
                    </a:cubicBezTo>
                    <a:cubicBezTo>
                      <a:pt x="1660" y="5355"/>
                      <a:pt x="1681" y="5355"/>
                      <a:pt x="1681" y="5334"/>
                    </a:cubicBezTo>
                    <a:lnTo>
                      <a:pt x="1660" y="5334"/>
                    </a:lnTo>
                    <a:cubicBezTo>
                      <a:pt x="1660" y="5334"/>
                      <a:pt x="1618" y="5292"/>
                      <a:pt x="1639" y="5271"/>
                    </a:cubicBezTo>
                    <a:cubicBezTo>
                      <a:pt x="1660" y="5250"/>
                      <a:pt x="1702" y="5271"/>
                      <a:pt x="1702" y="5229"/>
                    </a:cubicBezTo>
                    <a:cubicBezTo>
                      <a:pt x="1765" y="5040"/>
                      <a:pt x="1807" y="4830"/>
                      <a:pt x="1828" y="4620"/>
                    </a:cubicBezTo>
                    <a:lnTo>
                      <a:pt x="1849" y="4620"/>
                    </a:lnTo>
                    <a:lnTo>
                      <a:pt x="1849" y="4431"/>
                    </a:lnTo>
                    <a:cubicBezTo>
                      <a:pt x="1865" y="4431"/>
                      <a:pt x="1881" y="4419"/>
                      <a:pt x="1898" y="4413"/>
                    </a:cubicBezTo>
                    <a:lnTo>
                      <a:pt x="1898" y="4413"/>
                    </a:lnTo>
                    <a:cubicBezTo>
                      <a:pt x="1899" y="4414"/>
                      <a:pt x="1900" y="4414"/>
                      <a:pt x="1902" y="4414"/>
                    </a:cubicBezTo>
                    <a:cubicBezTo>
                      <a:pt x="1905" y="4414"/>
                      <a:pt x="1908" y="4413"/>
                      <a:pt x="1912" y="4410"/>
                    </a:cubicBezTo>
                    <a:cubicBezTo>
                      <a:pt x="1907" y="4410"/>
                      <a:pt x="1902" y="4412"/>
                      <a:pt x="1898" y="4413"/>
                    </a:cubicBezTo>
                    <a:lnTo>
                      <a:pt x="1898" y="4413"/>
                    </a:lnTo>
                    <a:cubicBezTo>
                      <a:pt x="1856" y="4396"/>
                      <a:pt x="1891" y="4116"/>
                      <a:pt x="1891" y="4116"/>
                    </a:cubicBezTo>
                    <a:lnTo>
                      <a:pt x="1828" y="4095"/>
                    </a:lnTo>
                    <a:cubicBezTo>
                      <a:pt x="1828" y="4032"/>
                      <a:pt x="1912" y="4095"/>
                      <a:pt x="1891" y="4011"/>
                    </a:cubicBezTo>
                    <a:cubicBezTo>
                      <a:pt x="1807" y="3990"/>
                      <a:pt x="1912" y="3927"/>
                      <a:pt x="1870" y="3885"/>
                    </a:cubicBezTo>
                    <a:cubicBezTo>
                      <a:pt x="1870" y="3885"/>
                      <a:pt x="1870" y="3864"/>
                      <a:pt x="1912" y="3864"/>
                    </a:cubicBezTo>
                    <a:cubicBezTo>
                      <a:pt x="1870" y="3864"/>
                      <a:pt x="1912" y="3843"/>
                      <a:pt x="1891" y="3822"/>
                    </a:cubicBezTo>
                    <a:cubicBezTo>
                      <a:pt x="1884" y="3815"/>
                      <a:pt x="1879" y="3813"/>
                      <a:pt x="1876" y="3813"/>
                    </a:cubicBezTo>
                    <a:cubicBezTo>
                      <a:pt x="1870" y="3813"/>
                      <a:pt x="1870" y="3822"/>
                      <a:pt x="1870" y="3822"/>
                    </a:cubicBezTo>
                    <a:lnTo>
                      <a:pt x="1849" y="3780"/>
                    </a:lnTo>
                    <a:cubicBezTo>
                      <a:pt x="1860" y="3770"/>
                      <a:pt x="1870" y="3765"/>
                      <a:pt x="1878" y="3765"/>
                    </a:cubicBezTo>
                    <a:cubicBezTo>
                      <a:pt x="1886" y="3765"/>
                      <a:pt x="1891" y="3770"/>
                      <a:pt x="1891" y="3780"/>
                    </a:cubicBezTo>
                    <a:cubicBezTo>
                      <a:pt x="1975" y="3507"/>
                      <a:pt x="2017" y="3255"/>
                      <a:pt x="2038" y="2982"/>
                    </a:cubicBezTo>
                    <a:lnTo>
                      <a:pt x="2038" y="2982"/>
                    </a:lnTo>
                    <a:cubicBezTo>
                      <a:pt x="1996" y="3003"/>
                      <a:pt x="2017" y="3045"/>
                      <a:pt x="1954" y="3045"/>
                    </a:cubicBezTo>
                    <a:cubicBezTo>
                      <a:pt x="1912" y="3003"/>
                      <a:pt x="1975" y="3003"/>
                      <a:pt x="1933" y="2982"/>
                    </a:cubicBezTo>
                    <a:cubicBezTo>
                      <a:pt x="2017" y="2982"/>
                      <a:pt x="1954" y="2919"/>
                      <a:pt x="2059" y="2898"/>
                    </a:cubicBezTo>
                    <a:lnTo>
                      <a:pt x="1996" y="2877"/>
                    </a:lnTo>
                    <a:lnTo>
                      <a:pt x="2038" y="2877"/>
                    </a:lnTo>
                    <a:cubicBezTo>
                      <a:pt x="1996" y="2730"/>
                      <a:pt x="2017" y="2835"/>
                      <a:pt x="2038" y="2709"/>
                    </a:cubicBezTo>
                    <a:cubicBezTo>
                      <a:pt x="2038" y="2625"/>
                      <a:pt x="1975" y="2583"/>
                      <a:pt x="1996" y="2541"/>
                    </a:cubicBezTo>
                    <a:lnTo>
                      <a:pt x="1996" y="2541"/>
                    </a:lnTo>
                    <a:cubicBezTo>
                      <a:pt x="1996" y="2541"/>
                      <a:pt x="1987" y="2551"/>
                      <a:pt x="1974" y="2551"/>
                    </a:cubicBezTo>
                    <a:cubicBezTo>
                      <a:pt x="1968" y="2551"/>
                      <a:pt x="1961" y="2548"/>
                      <a:pt x="1954" y="2541"/>
                    </a:cubicBezTo>
                    <a:cubicBezTo>
                      <a:pt x="1996" y="2541"/>
                      <a:pt x="1933" y="2499"/>
                      <a:pt x="1975" y="2499"/>
                    </a:cubicBezTo>
                    <a:cubicBezTo>
                      <a:pt x="1975" y="2478"/>
                      <a:pt x="1975" y="2415"/>
                      <a:pt x="1912" y="2415"/>
                    </a:cubicBezTo>
                    <a:cubicBezTo>
                      <a:pt x="1946" y="2415"/>
                      <a:pt x="1966" y="2388"/>
                      <a:pt x="1983" y="2388"/>
                    </a:cubicBezTo>
                    <a:cubicBezTo>
                      <a:pt x="1988" y="2388"/>
                      <a:pt x="1992" y="2390"/>
                      <a:pt x="1996" y="2394"/>
                    </a:cubicBezTo>
                    <a:cubicBezTo>
                      <a:pt x="1996" y="2373"/>
                      <a:pt x="1996" y="2373"/>
                      <a:pt x="1996" y="2352"/>
                    </a:cubicBezTo>
                    <a:lnTo>
                      <a:pt x="1975" y="2373"/>
                    </a:lnTo>
                    <a:cubicBezTo>
                      <a:pt x="1975" y="2310"/>
                      <a:pt x="2017" y="2268"/>
                      <a:pt x="1975" y="2226"/>
                    </a:cubicBezTo>
                    <a:lnTo>
                      <a:pt x="1933" y="2247"/>
                    </a:lnTo>
                    <a:cubicBezTo>
                      <a:pt x="1933" y="2205"/>
                      <a:pt x="1933" y="2184"/>
                      <a:pt x="1996" y="2184"/>
                    </a:cubicBezTo>
                    <a:lnTo>
                      <a:pt x="2017" y="2205"/>
                    </a:lnTo>
                    <a:cubicBezTo>
                      <a:pt x="2017" y="2163"/>
                      <a:pt x="2017" y="2100"/>
                      <a:pt x="1996" y="2058"/>
                    </a:cubicBezTo>
                    <a:lnTo>
                      <a:pt x="1996" y="2079"/>
                    </a:lnTo>
                    <a:cubicBezTo>
                      <a:pt x="1933" y="2016"/>
                      <a:pt x="1912" y="1659"/>
                      <a:pt x="1828" y="1596"/>
                    </a:cubicBezTo>
                    <a:lnTo>
                      <a:pt x="1786" y="1617"/>
                    </a:lnTo>
                    <a:lnTo>
                      <a:pt x="1744" y="1554"/>
                    </a:lnTo>
                    <a:lnTo>
                      <a:pt x="1744" y="1554"/>
                    </a:lnTo>
                    <a:cubicBezTo>
                      <a:pt x="1744" y="1554"/>
                      <a:pt x="1891" y="1596"/>
                      <a:pt x="1891" y="1596"/>
                    </a:cubicBezTo>
                    <a:lnTo>
                      <a:pt x="1891" y="1197"/>
                    </a:lnTo>
                    <a:cubicBezTo>
                      <a:pt x="1870" y="1050"/>
                      <a:pt x="1870" y="924"/>
                      <a:pt x="1891" y="777"/>
                    </a:cubicBezTo>
                    <a:cubicBezTo>
                      <a:pt x="1898" y="763"/>
                      <a:pt x="1907" y="758"/>
                      <a:pt x="1917" y="758"/>
                    </a:cubicBezTo>
                    <a:cubicBezTo>
                      <a:pt x="1938" y="758"/>
                      <a:pt x="1961" y="777"/>
                      <a:pt x="1975" y="777"/>
                    </a:cubicBezTo>
                    <a:cubicBezTo>
                      <a:pt x="1954" y="735"/>
                      <a:pt x="1912" y="756"/>
                      <a:pt x="1912" y="714"/>
                    </a:cubicBezTo>
                    <a:cubicBezTo>
                      <a:pt x="1919" y="700"/>
                      <a:pt x="1926" y="695"/>
                      <a:pt x="1932" y="695"/>
                    </a:cubicBezTo>
                    <a:cubicBezTo>
                      <a:pt x="1945" y="695"/>
                      <a:pt x="1954" y="714"/>
                      <a:pt x="1954" y="714"/>
                    </a:cubicBezTo>
                    <a:cubicBezTo>
                      <a:pt x="1975" y="714"/>
                      <a:pt x="1954" y="672"/>
                      <a:pt x="1954" y="672"/>
                    </a:cubicBezTo>
                    <a:cubicBezTo>
                      <a:pt x="1954" y="672"/>
                      <a:pt x="1891" y="693"/>
                      <a:pt x="1849" y="693"/>
                    </a:cubicBezTo>
                    <a:lnTo>
                      <a:pt x="1849" y="651"/>
                    </a:lnTo>
                    <a:lnTo>
                      <a:pt x="1891" y="651"/>
                    </a:lnTo>
                    <a:cubicBezTo>
                      <a:pt x="1891" y="630"/>
                      <a:pt x="1786" y="630"/>
                      <a:pt x="1807" y="567"/>
                    </a:cubicBezTo>
                    <a:cubicBezTo>
                      <a:pt x="1807" y="462"/>
                      <a:pt x="1807" y="357"/>
                      <a:pt x="1807" y="252"/>
                    </a:cubicBezTo>
                    <a:cubicBezTo>
                      <a:pt x="1828" y="252"/>
                      <a:pt x="1849" y="273"/>
                      <a:pt x="1849" y="294"/>
                    </a:cubicBezTo>
                    <a:cubicBezTo>
                      <a:pt x="1852" y="297"/>
                      <a:pt x="1854" y="298"/>
                      <a:pt x="1856" y="298"/>
                    </a:cubicBezTo>
                    <a:cubicBezTo>
                      <a:pt x="1864" y="298"/>
                      <a:pt x="1849" y="252"/>
                      <a:pt x="1849" y="252"/>
                    </a:cubicBezTo>
                    <a:cubicBezTo>
                      <a:pt x="1846" y="255"/>
                      <a:pt x="1843" y="256"/>
                      <a:pt x="1841" y="256"/>
                    </a:cubicBezTo>
                    <a:cubicBezTo>
                      <a:pt x="1830" y="256"/>
                      <a:pt x="1826" y="227"/>
                      <a:pt x="1815" y="227"/>
                    </a:cubicBezTo>
                    <a:cubicBezTo>
                      <a:pt x="1813" y="227"/>
                      <a:pt x="1810" y="228"/>
                      <a:pt x="1807" y="231"/>
                    </a:cubicBezTo>
                    <a:cubicBezTo>
                      <a:pt x="1702" y="168"/>
                      <a:pt x="1786" y="63"/>
                      <a:pt x="1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3171000" y="402545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4" y="0"/>
                    </a:moveTo>
                    <a:cubicBezTo>
                      <a:pt x="22" y="21"/>
                      <a:pt x="1" y="63"/>
                      <a:pt x="22" y="84"/>
                    </a:cubicBezTo>
                    <a:cubicBezTo>
                      <a:pt x="64" y="63"/>
                      <a:pt x="64" y="42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3172575" y="4025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3124275" y="3874225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2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121125" y="3873600"/>
                <a:ext cx="54100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6233" extrusionOk="0">
                    <a:moveTo>
                      <a:pt x="67" y="562"/>
                    </a:moveTo>
                    <a:cubicBezTo>
                      <a:pt x="65" y="565"/>
                      <a:pt x="64" y="568"/>
                      <a:pt x="64" y="572"/>
                    </a:cubicBezTo>
                    <a:cubicBezTo>
                      <a:pt x="65" y="569"/>
                      <a:pt x="66" y="566"/>
                      <a:pt x="67" y="562"/>
                    </a:cubicBezTo>
                    <a:close/>
                    <a:moveTo>
                      <a:pt x="1975" y="6053"/>
                    </a:moveTo>
                    <a:lnTo>
                      <a:pt x="1975" y="6066"/>
                    </a:lnTo>
                    <a:cubicBezTo>
                      <a:pt x="1970" y="6059"/>
                      <a:pt x="1964" y="6053"/>
                      <a:pt x="1975" y="6053"/>
                    </a:cubicBezTo>
                    <a:close/>
                    <a:moveTo>
                      <a:pt x="146" y="1"/>
                    </a:moveTo>
                    <a:cubicBezTo>
                      <a:pt x="137" y="1"/>
                      <a:pt x="109" y="50"/>
                      <a:pt x="127" y="68"/>
                    </a:cubicBezTo>
                    <a:lnTo>
                      <a:pt x="169" y="68"/>
                    </a:lnTo>
                    <a:cubicBezTo>
                      <a:pt x="190" y="110"/>
                      <a:pt x="148" y="68"/>
                      <a:pt x="148" y="131"/>
                    </a:cubicBezTo>
                    <a:cubicBezTo>
                      <a:pt x="106" y="131"/>
                      <a:pt x="85" y="89"/>
                      <a:pt x="85" y="47"/>
                    </a:cubicBezTo>
                    <a:cubicBezTo>
                      <a:pt x="85" y="89"/>
                      <a:pt x="64" y="110"/>
                      <a:pt x="85" y="131"/>
                    </a:cubicBezTo>
                    <a:cubicBezTo>
                      <a:pt x="64" y="152"/>
                      <a:pt x="43" y="131"/>
                      <a:pt x="22" y="173"/>
                    </a:cubicBezTo>
                    <a:cubicBezTo>
                      <a:pt x="1" y="194"/>
                      <a:pt x="85" y="236"/>
                      <a:pt x="43" y="257"/>
                    </a:cubicBezTo>
                    <a:cubicBezTo>
                      <a:pt x="1" y="341"/>
                      <a:pt x="127" y="383"/>
                      <a:pt x="85" y="446"/>
                    </a:cubicBezTo>
                    <a:cubicBezTo>
                      <a:pt x="46" y="485"/>
                      <a:pt x="79" y="524"/>
                      <a:pt x="67" y="562"/>
                    </a:cubicBezTo>
                    <a:lnTo>
                      <a:pt x="67" y="562"/>
                    </a:lnTo>
                    <a:cubicBezTo>
                      <a:pt x="71" y="558"/>
                      <a:pt x="78" y="556"/>
                      <a:pt x="85" y="556"/>
                    </a:cubicBezTo>
                    <a:cubicBezTo>
                      <a:pt x="95" y="556"/>
                      <a:pt x="106" y="561"/>
                      <a:pt x="106" y="572"/>
                    </a:cubicBezTo>
                    <a:cubicBezTo>
                      <a:pt x="106" y="593"/>
                      <a:pt x="106" y="656"/>
                      <a:pt x="64" y="698"/>
                    </a:cubicBezTo>
                    <a:lnTo>
                      <a:pt x="127" y="740"/>
                    </a:lnTo>
                    <a:cubicBezTo>
                      <a:pt x="127" y="929"/>
                      <a:pt x="190" y="1643"/>
                      <a:pt x="190" y="1832"/>
                    </a:cubicBezTo>
                    <a:cubicBezTo>
                      <a:pt x="232" y="2105"/>
                      <a:pt x="232" y="2672"/>
                      <a:pt x="295" y="2966"/>
                    </a:cubicBezTo>
                    <a:cubicBezTo>
                      <a:pt x="253" y="3008"/>
                      <a:pt x="274" y="3071"/>
                      <a:pt x="253" y="3113"/>
                    </a:cubicBezTo>
                    <a:cubicBezTo>
                      <a:pt x="263" y="3103"/>
                      <a:pt x="274" y="3097"/>
                      <a:pt x="282" y="3097"/>
                    </a:cubicBezTo>
                    <a:cubicBezTo>
                      <a:pt x="289" y="3097"/>
                      <a:pt x="295" y="3103"/>
                      <a:pt x="295" y="3113"/>
                    </a:cubicBezTo>
                    <a:cubicBezTo>
                      <a:pt x="295" y="3260"/>
                      <a:pt x="337" y="3113"/>
                      <a:pt x="358" y="3281"/>
                    </a:cubicBezTo>
                    <a:cubicBezTo>
                      <a:pt x="379" y="3575"/>
                      <a:pt x="379" y="3911"/>
                      <a:pt x="337" y="4226"/>
                    </a:cubicBezTo>
                    <a:cubicBezTo>
                      <a:pt x="400" y="4289"/>
                      <a:pt x="358" y="4394"/>
                      <a:pt x="379" y="4478"/>
                    </a:cubicBezTo>
                    <a:cubicBezTo>
                      <a:pt x="400" y="4562"/>
                      <a:pt x="358" y="5024"/>
                      <a:pt x="379" y="5129"/>
                    </a:cubicBezTo>
                    <a:lnTo>
                      <a:pt x="379" y="5108"/>
                    </a:lnTo>
                    <a:lnTo>
                      <a:pt x="379" y="5108"/>
                    </a:lnTo>
                    <a:cubicBezTo>
                      <a:pt x="421" y="5192"/>
                      <a:pt x="337" y="5192"/>
                      <a:pt x="337" y="5255"/>
                    </a:cubicBezTo>
                    <a:cubicBezTo>
                      <a:pt x="400" y="5255"/>
                      <a:pt x="442" y="5318"/>
                      <a:pt x="442" y="5339"/>
                    </a:cubicBezTo>
                    <a:lnTo>
                      <a:pt x="421" y="5339"/>
                    </a:lnTo>
                    <a:cubicBezTo>
                      <a:pt x="463" y="5402"/>
                      <a:pt x="484" y="5465"/>
                      <a:pt x="505" y="5549"/>
                    </a:cubicBezTo>
                    <a:lnTo>
                      <a:pt x="463" y="5549"/>
                    </a:lnTo>
                    <a:cubicBezTo>
                      <a:pt x="505" y="5591"/>
                      <a:pt x="505" y="5717"/>
                      <a:pt x="505" y="5759"/>
                    </a:cubicBezTo>
                    <a:cubicBezTo>
                      <a:pt x="463" y="5864"/>
                      <a:pt x="463" y="5990"/>
                      <a:pt x="484" y="6116"/>
                    </a:cubicBezTo>
                    <a:lnTo>
                      <a:pt x="379" y="6200"/>
                    </a:lnTo>
                    <a:cubicBezTo>
                      <a:pt x="379" y="6200"/>
                      <a:pt x="774" y="6233"/>
                      <a:pt x="1172" y="6233"/>
                    </a:cubicBezTo>
                    <a:cubicBezTo>
                      <a:pt x="1491" y="6233"/>
                      <a:pt x="1812" y="6212"/>
                      <a:pt x="1933" y="6137"/>
                    </a:cubicBezTo>
                    <a:lnTo>
                      <a:pt x="1975" y="6137"/>
                    </a:lnTo>
                    <a:lnTo>
                      <a:pt x="1975" y="6095"/>
                    </a:lnTo>
                    <a:cubicBezTo>
                      <a:pt x="1978" y="6092"/>
                      <a:pt x="1980" y="6089"/>
                      <a:pt x="1980" y="6086"/>
                    </a:cubicBezTo>
                    <a:lnTo>
                      <a:pt x="1980" y="6086"/>
                    </a:lnTo>
                    <a:cubicBezTo>
                      <a:pt x="1981" y="6086"/>
                      <a:pt x="1981" y="6086"/>
                      <a:pt x="1981" y="6086"/>
                    </a:cubicBezTo>
                    <a:cubicBezTo>
                      <a:pt x="1989" y="6086"/>
                      <a:pt x="2003" y="6095"/>
                      <a:pt x="2017" y="6095"/>
                    </a:cubicBezTo>
                    <a:cubicBezTo>
                      <a:pt x="2017" y="6095"/>
                      <a:pt x="2038" y="6074"/>
                      <a:pt x="2038" y="6053"/>
                    </a:cubicBezTo>
                    <a:cubicBezTo>
                      <a:pt x="2017" y="6053"/>
                      <a:pt x="2017" y="6053"/>
                      <a:pt x="2017" y="6074"/>
                    </a:cubicBezTo>
                    <a:cubicBezTo>
                      <a:pt x="2017" y="6074"/>
                      <a:pt x="1975" y="6011"/>
                      <a:pt x="1975" y="5990"/>
                    </a:cubicBezTo>
                    <a:cubicBezTo>
                      <a:pt x="1996" y="5969"/>
                      <a:pt x="2038" y="5990"/>
                      <a:pt x="2038" y="5948"/>
                    </a:cubicBezTo>
                    <a:cubicBezTo>
                      <a:pt x="2080" y="5696"/>
                      <a:pt x="2101" y="5444"/>
                      <a:pt x="2101" y="5192"/>
                    </a:cubicBezTo>
                    <a:lnTo>
                      <a:pt x="2122" y="5192"/>
                    </a:lnTo>
                    <a:cubicBezTo>
                      <a:pt x="2101" y="5129"/>
                      <a:pt x="2101" y="5066"/>
                      <a:pt x="2080" y="4982"/>
                    </a:cubicBezTo>
                    <a:cubicBezTo>
                      <a:pt x="2101" y="4961"/>
                      <a:pt x="2122" y="4961"/>
                      <a:pt x="2143" y="4961"/>
                    </a:cubicBezTo>
                    <a:cubicBezTo>
                      <a:pt x="2143" y="4961"/>
                      <a:pt x="2143" y="4562"/>
                      <a:pt x="2143" y="4562"/>
                    </a:cubicBezTo>
                    <a:lnTo>
                      <a:pt x="2080" y="4562"/>
                    </a:lnTo>
                    <a:cubicBezTo>
                      <a:pt x="2080" y="4478"/>
                      <a:pt x="2164" y="4520"/>
                      <a:pt x="2143" y="4457"/>
                    </a:cubicBezTo>
                    <a:cubicBezTo>
                      <a:pt x="2038" y="4436"/>
                      <a:pt x="2143" y="4352"/>
                      <a:pt x="2101" y="4331"/>
                    </a:cubicBezTo>
                    <a:cubicBezTo>
                      <a:pt x="2101" y="4331"/>
                      <a:pt x="2101" y="4289"/>
                      <a:pt x="2143" y="4289"/>
                    </a:cubicBezTo>
                    <a:cubicBezTo>
                      <a:pt x="2080" y="4289"/>
                      <a:pt x="2122" y="4247"/>
                      <a:pt x="2101" y="4226"/>
                    </a:cubicBezTo>
                    <a:cubicBezTo>
                      <a:pt x="2101" y="4219"/>
                      <a:pt x="2101" y="4217"/>
                      <a:pt x="2100" y="4217"/>
                    </a:cubicBezTo>
                    <a:cubicBezTo>
                      <a:pt x="2099" y="4217"/>
                      <a:pt x="2094" y="4226"/>
                      <a:pt x="2080" y="4226"/>
                    </a:cubicBezTo>
                    <a:lnTo>
                      <a:pt x="2059" y="4184"/>
                    </a:lnTo>
                    <a:cubicBezTo>
                      <a:pt x="2069" y="4174"/>
                      <a:pt x="2080" y="4168"/>
                      <a:pt x="2088" y="4168"/>
                    </a:cubicBezTo>
                    <a:cubicBezTo>
                      <a:pt x="2096" y="4168"/>
                      <a:pt x="2101" y="4174"/>
                      <a:pt x="2101" y="4184"/>
                    </a:cubicBezTo>
                    <a:cubicBezTo>
                      <a:pt x="2143" y="3890"/>
                      <a:pt x="2143" y="3596"/>
                      <a:pt x="2143" y="3302"/>
                    </a:cubicBezTo>
                    <a:lnTo>
                      <a:pt x="2143" y="3302"/>
                    </a:lnTo>
                    <a:cubicBezTo>
                      <a:pt x="2101" y="3323"/>
                      <a:pt x="2122" y="3365"/>
                      <a:pt x="2059" y="3386"/>
                    </a:cubicBezTo>
                    <a:cubicBezTo>
                      <a:pt x="2038" y="3344"/>
                      <a:pt x="2059" y="3344"/>
                      <a:pt x="2038" y="3323"/>
                    </a:cubicBezTo>
                    <a:cubicBezTo>
                      <a:pt x="2122" y="3302"/>
                      <a:pt x="2059" y="3239"/>
                      <a:pt x="2143" y="3218"/>
                    </a:cubicBezTo>
                    <a:lnTo>
                      <a:pt x="2101" y="3218"/>
                    </a:lnTo>
                    <a:lnTo>
                      <a:pt x="2122" y="3197"/>
                    </a:lnTo>
                    <a:cubicBezTo>
                      <a:pt x="2080" y="3029"/>
                      <a:pt x="2101" y="3155"/>
                      <a:pt x="2101" y="3008"/>
                    </a:cubicBezTo>
                    <a:cubicBezTo>
                      <a:pt x="2101" y="2924"/>
                      <a:pt x="2038" y="2903"/>
                      <a:pt x="2059" y="2840"/>
                    </a:cubicBezTo>
                    <a:lnTo>
                      <a:pt x="2059" y="2840"/>
                    </a:lnTo>
                    <a:cubicBezTo>
                      <a:pt x="2059" y="2840"/>
                      <a:pt x="2040" y="2859"/>
                      <a:pt x="2028" y="2859"/>
                    </a:cubicBezTo>
                    <a:cubicBezTo>
                      <a:pt x="2022" y="2859"/>
                      <a:pt x="2017" y="2854"/>
                      <a:pt x="2017" y="2840"/>
                    </a:cubicBezTo>
                    <a:cubicBezTo>
                      <a:pt x="2059" y="2840"/>
                      <a:pt x="1975" y="2798"/>
                      <a:pt x="2017" y="2777"/>
                    </a:cubicBezTo>
                    <a:cubicBezTo>
                      <a:pt x="2017" y="2759"/>
                      <a:pt x="2017" y="2710"/>
                      <a:pt x="1977" y="2710"/>
                    </a:cubicBezTo>
                    <a:cubicBezTo>
                      <a:pt x="1972" y="2710"/>
                      <a:pt x="1967" y="2711"/>
                      <a:pt x="1961" y="2712"/>
                    </a:cubicBezTo>
                    <a:lnTo>
                      <a:pt x="1961" y="2712"/>
                    </a:lnTo>
                    <a:cubicBezTo>
                      <a:pt x="1976" y="2703"/>
                      <a:pt x="1992" y="2668"/>
                      <a:pt x="2008" y="2668"/>
                    </a:cubicBezTo>
                    <a:cubicBezTo>
                      <a:pt x="2011" y="2668"/>
                      <a:pt x="2014" y="2669"/>
                      <a:pt x="2017" y="2672"/>
                    </a:cubicBezTo>
                    <a:lnTo>
                      <a:pt x="2017" y="2630"/>
                    </a:lnTo>
                    <a:lnTo>
                      <a:pt x="1996" y="2651"/>
                    </a:lnTo>
                    <a:cubicBezTo>
                      <a:pt x="1996" y="2588"/>
                      <a:pt x="2038" y="2546"/>
                      <a:pt x="1975" y="2504"/>
                    </a:cubicBezTo>
                    <a:lnTo>
                      <a:pt x="1954" y="2525"/>
                    </a:lnTo>
                    <a:cubicBezTo>
                      <a:pt x="1954" y="2483"/>
                      <a:pt x="1954" y="2462"/>
                      <a:pt x="2017" y="2441"/>
                    </a:cubicBezTo>
                    <a:lnTo>
                      <a:pt x="2038" y="2483"/>
                    </a:lnTo>
                    <a:cubicBezTo>
                      <a:pt x="2038" y="2420"/>
                      <a:pt x="2017" y="2357"/>
                      <a:pt x="1996" y="2315"/>
                    </a:cubicBezTo>
                    <a:lnTo>
                      <a:pt x="1996" y="2336"/>
                    </a:lnTo>
                    <a:cubicBezTo>
                      <a:pt x="1933" y="2273"/>
                      <a:pt x="1870" y="1895"/>
                      <a:pt x="1786" y="1832"/>
                    </a:cubicBezTo>
                    <a:lnTo>
                      <a:pt x="1744" y="1853"/>
                    </a:lnTo>
                    <a:lnTo>
                      <a:pt x="1702" y="1790"/>
                    </a:lnTo>
                    <a:lnTo>
                      <a:pt x="1702" y="1790"/>
                    </a:lnTo>
                    <a:cubicBezTo>
                      <a:pt x="1702" y="1790"/>
                      <a:pt x="1849" y="1832"/>
                      <a:pt x="1849" y="1832"/>
                    </a:cubicBezTo>
                    <a:cubicBezTo>
                      <a:pt x="1807" y="1538"/>
                      <a:pt x="1807" y="1244"/>
                      <a:pt x="1807" y="950"/>
                    </a:cubicBezTo>
                    <a:cubicBezTo>
                      <a:pt x="1814" y="936"/>
                      <a:pt x="1826" y="931"/>
                      <a:pt x="1838" y="931"/>
                    </a:cubicBezTo>
                    <a:cubicBezTo>
                      <a:pt x="1863" y="931"/>
                      <a:pt x="1891" y="950"/>
                      <a:pt x="1891" y="950"/>
                    </a:cubicBezTo>
                    <a:cubicBezTo>
                      <a:pt x="1870" y="908"/>
                      <a:pt x="1849" y="929"/>
                      <a:pt x="1849" y="887"/>
                    </a:cubicBezTo>
                    <a:cubicBezTo>
                      <a:pt x="1849" y="873"/>
                      <a:pt x="1854" y="868"/>
                      <a:pt x="1860" y="868"/>
                    </a:cubicBezTo>
                    <a:cubicBezTo>
                      <a:pt x="1872" y="868"/>
                      <a:pt x="1891" y="887"/>
                      <a:pt x="1891" y="887"/>
                    </a:cubicBezTo>
                    <a:cubicBezTo>
                      <a:pt x="1891" y="887"/>
                      <a:pt x="1891" y="845"/>
                      <a:pt x="1870" y="845"/>
                    </a:cubicBezTo>
                    <a:cubicBezTo>
                      <a:pt x="1870" y="845"/>
                      <a:pt x="1807" y="866"/>
                      <a:pt x="1765" y="866"/>
                    </a:cubicBezTo>
                    <a:lnTo>
                      <a:pt x="1765" y="824"/>
                    </a:lnTo>
                    <a:lnTo>
                      <a:pt x="1807" y="824"/>
                    </a:lnTo>
                    <a:cubicBezTo>
                      <a:pt x="1807" y="803"/>
                      <a:pt x="1702" y="782"/>
                      <a:pt x="1723" y="719"/>
                    </a:cubicBezTo>
                    <a:cubicBezTo>
                      <a:pt x="1723" y="614"/>
                      <a:pt x="1723" y="509"/>
                      <a:pt x="1723" y="404"/>
                    </a:cubicBezTo>
                    <a:cubicBezTo>
                      <a:pt x="1744" y="404"/>
                      <a:pt x="1744" y="425"/>
                      <a:pt x="1765" y="446"/>
                    </a:cubicBezTo>
                    <a:lnTo>
                      <a:pt x="1765" y="404"/>
                    </a:lnTo>
                    <a:cubicBezTo>
                      <a:pt x="1759" y="407"/>
                      <a:pt x="1754" y="408"/>
                      <a:pt x="1750" y="408"/>
                    </a:cubicBezTo>
                    <a:cubicBezTo>
                      <a:pt x="1732" y="408"/>
                      <a:pt x="1737" y="379"/>
                      <a:pt x="1730" y="379"/>
                    </a:cubicBezTo>
                    <a:cubicBezTo>
                      <a:pt x="1728" y="379"/>
                      <a:pt x="1726" y="380"/>
                      <a:pt x="1723" y="383"/>
                    </a:cubicBezTo>
                    <a:cubicBezTo>
                      <a:pt x="1639" y="320"/>
                      <a:pt x="1723" y="215"/>
                      <a:pt x="1660" y="152"/>
                    </a:cubicBezTo>
                    <a:cubicBezTo>
                      <a:pt x="1576" y="152"/>
                      <a:pt x="232" y="47"/>
                      <a:pt x="148" y="47"/>
                    </a:cubicBezTo>
                    <a:lnTo>
                      <a:pt x="148" y="5"/>
                    </a:lnTo>
                    <a:cubicBezTo>
                      <a:pt x="148" y="2"/>
                      <a:pt x="147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1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7"/>
          <p:cNvSpPr/>
          <p:nvPr/>
        </p:nvSpPr>
        <p:spPr>
          <a:xfrm rot="5400000" flipH="1">
            <a:off x="-861837" y="1788175"/>
            <a:ext cx="4016625" cy="2785900"/>
          </a:xfrm>
          <a:custGeom>
            <a:avLst/>
            <a:gdLst/>
            <a:ahLst/>
            <a:cxnLst/>
            <a:rect l="l" t="t" r="r" b="b"/>
            <a:pathLst>
              <a:path w="160665" h="111436" extrusionOk="0">
                <a:moveTo>
                  <a:pt x="1" y="0"/>
                </a:moveTo>
                <a:lnTo>
                  <a:pt x="1" y="111436"/>
                </a:lnTo>
                <a:lnTo>
                  <a:pt x="156863" y="111436"/>
                </a:lnTo>
                <a:cubicBezTo>
                  <a:pt x="160517" y="96566"/>
                  <a:pt x="160664" y="80731"/>
                  <a:pt x="153944" y="67164"/>
                </a:cubicBezTo>
                <a:cubicBezTo>
                  <a:pt x="146761" y="52631"/>
                  <a:pt x="131766" y="42256"/>
                  <a:pt x="115615" y="40660"/>
                </a:cubicBezTo>
                <a:cubicBezTo>
                  <a:pt x="113913" y="40489"/>
                  <a:pt x="112217" y="40408"/>
                  <a:pt x="110528" y="40408"/>
                </a:cubicBezTo>
                <a:cubicBezTo>
                  <a:pt x="93968" y="40408"/>
                  <a:pt x="78039" y="48117"/>
                  <a:pt x="62145" y="53492"/>
                </a:cubicBezTo>
                <a:cubicBezTo>
                  <a:pt x="57376" y="55098"/>
                  <a:pt x="52412" y="56508"/>
                  <a:pt x="47457" y="56508"/>
                </a:cubicBezTo>
                <a:cubicBezTo>
                  <a:pt x="46127" y="56508"/>
                  <a:pt x="44799" y="56407"/>
                  <a:pt x="43474" y="56180"/>
                </a:cubicBezTo>
                <a:cubicBezTo>
                  <a:pt x="33456" y="54479"/>
                  <a:pt x="25938" y="45952"/>
                  <a:pt x="21212" y="36942"/>
                </a:cubicBezTo>
                <a:cubicBezTo>
                  <a:pt x="16508" y="27933"/>
                  <a:pt x="13715" y="17957"/>
                  <a:pt x="8338" y="9325"/>
                </a:cubicBezTo>
                <a:cubicBezTo>
                  <a:pt x="6154" y="5818"/>
                  <a:pt x="3319" y="2458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grpSp>
        <p:nvGrpSpPr>
          <p:cNvPr id="1613" name="Google Shape;1613;p37"/>
          <p:cNvGrpSpPr/>
          <p:nvPr/>
        </p:nvGrpSpPr>
        <p:grpSpPr>
          <a:xfrm flipH="1">
            <a:off x="482488" y="2514288"/>
            <a:ext cx="939000" cy="810350"/>
            <a:chOff x="860100" y="3471875"/>
            <a:chExt cx="939000" cy="810350"/>
          </a:xfrm>
        </p:grpSpPr>
        <p:sp>
          <p:nvSpPr>
            <p:cNvPr id="1614" name="Google Shape;1614;p37"/>
            <p:cNvSpPr/>
            <p:nvPr/>
          </p:nvSpPr>
          <p:spPr>
            <a:xfrm>
              <a:off x="1219950" y="3856300"/>
              <a:ext cx="158050" cy="150800"/>
            </a:xfrm>
            <a:custGeom>
              <a:avLst/>
              <a:gdLst/>
              <a:ahLst/>
              <a:cxnLst/>
              <a:rect l="l" t="t" r="r" b="b"/>
              <a:pathLst>
                <a:path w="6322" h="6032" extrusionOk="0">
                  <a:moveTo>
                    <a:pt x="6261" y="1"/>
                  </a:moveTo>
                  <a:cubicBezTo>
                    <a:pt x="6129" y="1"/>
                    <a:pt x="5820" y="160"/>
                    <a:pt x="5710" y="204"/>
                  </a:cubicBezTo>
                  <a:lnTo>
                    <a:pt x="5710" y="204"/>
                  </a:lnTo>
                  <a:cubicBezTo>
                    <a:pt x="5700" y="207"/>
                    <a:pt x="5689" y="210"/>
                    <a:pt x="5679" y="214"/>
                  </a:cubicBezTo>
                  <a:lnTo>
                    <a:pt x="5679" y="214"/>
                  </a:lnTo>
                  <a:cubicBezTo>
                    <a:pt x="5680" y="213"/>
                    <a:pt x="5681" y="213"/>
                    <a:pt x="5683" y="213"/>
                  </a:cubicBezTo>
                  <a:lnTo>
                    <a:pt x="5683" y="213"/>
                  </a:lnTo>
                  <a:cubicBezTo>
                    <a:pt x="5680" y="214"/>
                    <a:pt x="5678" y="214"/>
                    <a:pt x="5676" y="215"/>
                  </a:cubicBezTo>
                  <a:lnTo>
                    <a:pt x="5676" y="215"/>
                  </a:lnTo>
                  <a:cubicBezTo>
                    <a:pt x="5677" y="214"/>
                    <a:pt x="5678" y="214"/>
                    <a:pt x="5679" y="214"/>
                  </a:cubicBezTo>
                  <a:lnTo>
                    <a:pt x="5679" y="214"/>
                  </a:lnTo>
                  <a:cubicBezTo>
                    <a:pt x="5676" y="214"/>
                    <a:pt x="5674" y="214"/>
                    <a:pt x="5671" y="214"/>
                  </a:cubicBezTo>
                  <a:cubicBezTo>
                    <a:pt x="5671" y="214"/>
                    <a:pt x="5672" y="215"/>
                    <a:pt x="5674" y="215"/>
                  </a:cubicBezTo>
                  <a:cubicBezTo>
                    <a:pt x="5675" y="215"/>
                    <a:pt x="5675" y="215"/>
                    <a:pt x="5676" y="215"/>
                  </a:cubicBezTo>
                  <a:lnTo>
                    <a:pt x="5676" y="215"/>
                  </a:lnTo>
                  <a:cubicBezTo>
                    <a:pt x="5659" y="221"/>
                    <a:pt x="5643" y="228"/>
                    <a:pt x="5629" y="235"/>
                  </a:cubicBezTo>
                  <a:lnTo>
                    <a:pt x="5629" y="256"/>
                  </a:lnTo>
                  <a:cubicBezTo>
                    <a:pt x="5576" y="287"/>
                    <a:pt x="5571" y="287"/>
                    <a:pt x="5563" y="287"/>
                  </a:cubicBezTo>
                  <a:cubicBezTo>
                    <a:pt x="5555" y="287"/>
                    <a:pt x="5545" y="287"/>
                    <a:pt x="5482" y="319"/>
                  </a:cubicBezTo>
                  <a:cubicBezTo>
                    <a:pt x="5482" y="298"/>
                    <a:pt x="5566" y="256"/>
                    <a:pt x="5671" y="214"/>
                  </a:cubicBezTo>
                  <a:lnTo>
                    <a:pt x="5671" y="214"/>
                  </a:lnTo>
                  <a:cubicBezTo>
                    <a:pt x="5587" y="235"/>
                    <a:pt x="5524" y="256"/>
                    <a:pt x="5482" y="298"/>
                  </a:cubicBezTo>
                  <a:cubicBezTo>
                    <a:pt x="5464" y="302"/>
                    <a:pt x="5454" y="304"/>
                    <a:pt x="5448" y="304"/>
                  </a:cubicBezTo>
                  <a:cubicBezTo>
                    <a:pt x="5431" y="304"/>
                    <a:pt x="5445" y="292"/>
                    <a:pt x="5421" y="292"/>
                  </a:cubicBezTo>
                  <a:cubicBezTo>
                    <a:pt x="5413" y="292"/>
                    <a:pt x="5399" y="293"/>
                    <a:pt x="5377" y="298"/>
                  </a:cubicBezTo>
                  <a:cubicBezTo>
                    <a:pt x="5314" y="340"/>
                    <a:pt x="5230" y="382"/>
                    <a:pt x="5167" y="403"/>
                  </a:cubicBezTo>
                  <a:cubicBezTo>
                    <a:pt x="4978" y="466"/>
                    <a:pt x="4894" y="550"/>
                    <a:pt x="4726" y="592"/>
                  </a:cubicBezTo>
                  <a:lnTo>
                    <a:pt x="4747" y="592"/>
                  </a:lnTo>
                  <a:cubicBezTo>
                    <a:pt x="4684" y="592"/>
                    <a:pt x="4579" y="655"/>
                    <a:pt x="4474" y="697"/>
                  </a:cubicBezTo>
                  <a:cubicBezTo>
                    <a:pt x="4495" y="697"/>
                    <a:pt x="4516" y="697"/>
                    <a:pt x="4474" y="718"/>
                  </a:cubicBezTo>
                  <a:cubicBezTo>
                    <a:pt x="4348" y="760"/>
                    <a:pt x="4264" y="802"/>
                    <a:pt x="4159" y="823"/>
                  </a:cubicBezTo>
                  <a:lnTo>
                    <a:pt x="4096" y="886"/>
                  </a:lnTo>
                  <a:cubicBezTo>
                    <a:pt x="3676" y="1054"/>
                    <a:pt x="2016" y="1768"/>
                    <a:pt x="1596" y="1957"/>
                  </a:cubicBezTo>
                  <a:lnTo>
                    <a:pt x="1617" y="1957"/>
                  </a:lnTo>
                  <a:lnTo>
                    <a:pt x="0" y="2671"/>
                  </a:lnTo>
                  <a:lnTo>
                    <a:pt x="1302" y="3574"/>
                  </a:lnTo>
                  <a:lnTo>
                    <a:pt x="1953" y="4015"/>
                  </a:lnTo>
                  <a:cubicBezTo>
                    <a:pt x="2037" y="4078"/>
                    <a:pt x="2163" y="4162"/>
                    <a:pt x="2268" y="4246"/>
                  </a:cubicBezTo>
                  <a:cubicBezTo>
                    <a:pt x="2247" y="4225"/>
                    <a:pt x="2242" y="4215"/>
                    <a:pt x="2247" y="4215"/>
                  </a:cubicBezTo>
                  <a:cubicBezTo>
                    <a:pt x="2253" y="4215"/>
                    <a:pt x="2268" y="4225"/>
                    <a:pt x="2289" y="4246"/>
                  </a:cubicBezTo>
                  <a:cubicBezTo>
                    <a:pt x="2426" y="4341"/>
                    <a:pt x="2431" y="4341"/>
                    <a:pt x="2439" y="4341"/>
                  </a:cubicBezTo>
                  <a:cubicBezTo>
                    <a:pt x="2447" y="4341"/>
                    <a:pt x="2458" y="4341"/>
                    <a:pt x="2605" y="4435"/>
                  </a:cubicBezTo>
                  <a:cubicBezTo>
                    <a:pt x="2773" y="4540"/>
                    <a:pt x="3151" y="4813"/>
                    <a:pt x="3529" y="5086"/>
                  </a:cubicBezTo>
                  <a:lnTo>
                    <a:pt x="4852" y="6031"/>
                  </a:lnTo>
                  <a:lnTo>
                    <a:pt x="4894" y="5905"/>
                  </a:lnTo>
                  <a:cubicBezTo>
                    <a:pt x="4936" y="5716"/>
                    <a:pt x="4978" y="5527"/>
                    <a:pt x="5020" y="5338"/>
                  </a:cubicBezTo>
                  <a:cubicBezTo>
                    <a:pt x="5041" y="5254"/>
                    <a:pt x="5083" y="5149"/>
                    <a:pt x="5104" y="5065"/>
                  </a:cubicBezTo>
                  <a:cubicBezTo>
                    <a:pt x="5104" y="5023"/>
                    <a:pt x="5125" y="4981"/>
                    <a:pt x="5125" y="4960"/>
                  </a:cubicBezTo>
                  <a:lnTo>
                    <a:pt x="5146" y="4876"/>
                  </a:lnTo>
                  <a:lnTo>
                    <a:pt x="5146" y="4897"/>
                  </a:lnTo>
                  <a:cubicBezTo>
                    <a:pt x="5188" y="4687"/>
                    <a:pt x="5503" y="3553"/>
                    <a:pt x="5566" y="3322"/>
                  </a:cubicBezTo>
                  <a:lnTo>
                    <a:pt x="5566" y="3322"/>
                  </a:lnTo>
                  <a:lnTo>
                    <a:pt x="5545" y="3364"/>
                  </a:lnTo>
                  <a:cubicBezTo>
                    <a:pt x="5566" y="3238"/>
                    <a:pt x="5608" y="3133"/>
                    <a:pt x="5650" y="3028"/>
                  </a:cubicBezTo>
                  <a:lnTo>
                    <a:pt x="5650" y="3028"/>
                  </a:lnTo>
                  <a:cubicBezTo>
                    <a:pt x="5649" y="3029"/>
                    <a:pt x="5648" y="3030"/>
                    <a:pt x="5647" y="3030"/>
                  </a:cubicBezTo>
                  <a:cubicBezTo>
                    <a:pt x="5631" y="3030"/>
                    <a:pt x="5650" y="2857"/>
                    <a:pt x="5650" y="2797"/>
                  </a:cubicBezTo>
                  <a:cubicBezTo>
                    <a:pt x="5671" y="2692"/>
                    <a:pt x="5713" y="2461"/>
                    <a:pt x="5755" y="2293"/>
                  </a:cubicBezTo>
                  <a:cubicBezTo>
                    <a:pt x="5776" y="2167"/>
                    <a:pt x="5860" y="1894"/>
                    <a:pt x="5881" y="1810"/>
                  </a:cubicBezTo>
                  <a:cubicBezTo>
                    <a:pt x="5944" y="1579"/>
                    <a:pt x="6070" y="1243"/>
                    <a:pt x="6112" y="928"/>
                  </a:cubicBezTo>
                  <a:lnTo>
                    <a:pt x="6217" y="739"/>
                  </a:lnTo>
                  <a:lnTo>
                    <a:pt x="6217" y="718"/>
                  </a:lnTo>
                  <a:lnTo>
                    <a:pt x="6322" y="46"/>
                  </a:lnTo>
                  <a:cubicBezTo>
                    <a:pt x="6322" y="14"/>
                    <a:pt x="6299" y="1"/>
                    <a:pt x="6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1178900" y="3620550"/>
              <a:ext cx="129800" cy="170750"/>
            </a:xfrm>
            <a:custGeom>
              <a:avLst/>
              <a:gdLst/>
              <a:ahLst/>
              <a:cxnLst/>
              <a:rect l="l" t="t" r="r" b="b"/>
              <a:pathLst>
                <a:path w="5192" h="6830" extrusionOk="0">
                  <a:moveTo>
                    <a:pt x="67" y="600"/>
                  </a:moveTo>
                  <a:cubicBezTo>
                    <a:pt x="70" y="634"/>
                    <a:pt x="71" y="655"/>
                    <a:pt x="67" y="655"/>
                  </a:cubicBezTo>
                  <a:cubicBezTo>
                    <a:pt x="67" y="643"/>
                    <a:pt x="67" y="623"/>
                    <a:pt x="67" y="600"/>
                  </a:cubicBezTo>
                  <a:close/>
                  <a:moveTo>
                    <a:pt x="92" y="0"/>
                  </a:moveTo>
                  <a:cubicBezTo>
                    <a:pt x="1" y="0"/>
                    <a:pt x="46" y="380"/>
                    <a:pt x="64" y="561"/>
                  </a:cubicBezTo>
                  <a:lnTo>
                    <a:pt x="64" y="561"/>
                  </a:lnTo>
                  <a:cubicBezTo>
                    <a:pt x="46" y="618"/>
                    <a:pt x="47" y="659"/>
                    <a:pt x="67" y="718"/>
                  </a:cubicBezTo>
                  <a:lnTo>
                    <a:pt x="88" y="718"/>
                  </a:lnTo>
                  <a:cubicBezTo>
                    <a:pt x="88" y="844"/>
                    <a:pt x="88" y="739"/>
                    <a:pt x="88" y="865"/>
                  </a:cubicBezTo>
                  <a:cubicBezTo>
                    <a:pt x="67" y="865"/>
                    <a:pt x="46" y="760"/>
                    <a:pt x="46" y="655"/>
                  </a:cubicBezTo>
                  <a:lnTo>
                    <a:pt x="46" y="655"/>
                  </a:lnTo>
                  <a:cubicBezTo>
                    <a:pt x="46" y="739"/>
                    <a:pt x="46" y="802"/>
                    <a:pt x="67" y="865"/>
                  </a:cubicBezTo>
                  <a:cubicBezTo>
                    <a:pt x="67" y="949"/>
                    <a:pt x="46" y="865"/>
                    <a:pt x="46" y="970"/>
                  </a:cubicBezTo>
                  <a:cubicBezTo>
                    <a:pt x="46" y="1033"/>
                    <a:pt x="67" y="1117"/>
                    <a:pt x="67" y="1201"/>
                  </a:cubicBezTo>
                  <a:cubicBezTo>
                    <a:pt x="67" y="1411"/>
                    <a:pt x="109" y="1495"/>
                    <a:pt x="109" y="1684"/>
                  </a:cubicBezTo>
                  <a:cubicBezTo>
                    <a:pt x="109" y="1751"/>
                    <a:pt x="109" y="1863"/>
                    <a:pt x="109" y="1957"/>
                  </a:cubicBezTo>
                  <a:cubicBezTo>
                    <a:pt x="109" y="2104"/>
                    <a:pt x="130" y="2188"/>
                    <a:pt x="109" y="2272"/>
                  </a:cubicBezTo>
                  <a:lnTo>
                    <a:pt x="151" y="2377"/>
                  </a:lnTo>
                  <a:cubicBezTo>
                    <a:pt x="172" y="2818"/>
                    <a:pt x="277" y="4624"/>
                    <a:pt x="298" y="5065"/>
                  </a:cubicBezTo>
                  <a:lnTo>
                    <a:pt x="298" y="5044"/>
                  </a:lnTo>
                  <a:cubicBezTo>
                    <a:pt x="298" y="5506"/>
                    <a:pt x="340" y="6137"/>
                    <a:pt x="382" y="6830"/>
                  </a:cubicBezTo>
                  <a:lnTo>
                    <a:pt x="1663" y="5927"/>
                  </a:lnTo>
                  <a:cubicBezTo>
                    <a:pt x="1915" y="5738"/>
                    <a:pt x="2125" y="5590"/>
                    <a:pt x="2314" y="5464"/>
                  </a:cubicBezTo>
                  <a:cubicBezTo>
                    <a:pt x="2419" y="5401"/>
                    <a:pt x="2524" y="5317"/>
                    <a:pt x="2629" y="5254"/>
                  </a:cubicBezTo>
                  <a:lnTo>
                    <a:pt x="2629" y="5254"/>
                  </a:lnTo>
                  <a:cubicBezTo>
                    <a:pt x="2611" y="5261"/>
                    <a:pt x="2600" y="5263"/>
                    <a:pt x="2594" y="5263"/>
                  </a:cubicBezTo>
                  <a:cubicBezTo>
                    <a:pt x="2580" y="5263"/>
                    <a:pt x="2600" y="5248"/>
                    <a:pt x="2629" y="5233"/>
                  </a:cubicBezTo>
                  <a:cubicBezTo>
                    <a:pt x="2923" y="5023"/>
                    <a:pt x="2629" y="5212"/>
                    <a:pt x="2923" y="5002"/>
                  </a:cubicBezTo>
                  <a:cubicBezTo>
                    <a:pt x="3091" y="4876"/>
                    <a:pt x="3448" y="4603"/>
                    <a:pt x="3847" y="4351"/>
                  </a:cubicBezTo>
                  <a:lnTo>
                    <a:pt x="5192" y="3427"/>
                  </a:lnTo>
                  <a:lnTo>
                    <a:pt x="5087" y="3343"/>
                  </a:lnTo>
                  <a:cubicBezTo>
                    <a:pt x="4919" y="3238"/>
                    <a:pt x="4751" y="3133"/>
                    <a:pt x="4604" y="3028"/>
                  </a:cubicBezTo>
                  <a:lnTo>
                    <a:pt x="4352" y="2860"/>
                  </a:lnTo>
                  <a:lnTo>
                    <a:pt x="4268" y="2797"/>
                  </a:lnTo>
                  <a:lnTo>
                    <a:pt x="4205" y="2776"/>
                  </a:lnTo>
                  <a:lnTo>
                    <a:pt x="4226" y="2776"/>
                  </a:lnTo>
                  <a:cubicBezTo>
                    <a:pt x="4058" y="2650"/>
                    <a:pt x="3112" y="1978"/>
                    <a:pt x="2923" y="1852"/>
                  </a:cubicBezTo>
                  <a:lnTo>
                    <a:pt x="2923" y="1852"/>
                  </a:lnTo>
                  <a:lnTo>
                    <a:pt x="2944" y="1873"/>
                  </a:lnTo>
                  <a:cubicBezTo>
                    <a:pt x="2839" y="1810"/>
                    <a:pt x="2755" y="1726"/>
                    <a:pt x="2671" y="1642"/>
                  </a:cubicBezTo>
                  <a:cubicBezTo>
                    <a:pt x="2671" y="1650"/>
                    <a:pt x="2666" y="1654"/>
                    <a:pt x="2657" y="1654"/>
                  </a:cubicBezTo>
                  <a:cubicBezTo>
                    <a:pt x="2618" y="1654"/>
                    <a:pt x="2512" y="1592"/>
                    <a:pt x="2461" y="1558"/>
                  </a:cubicBezTo>
                  <a:cubicBezTo>
                    <a:pt x="2377" y="1495"/>
                    <a:pt x="2167" y="1390"/>
                    <a:pt x="2020" y="1306"/>
                  </a:cubicBezTo>
                  <a:lnTo>
                    <a:pt x="2041" y="1306"/>
                  </a:lnTo>
                  <a:cubicBezTo>
                    <a:pt x="1915" y="1222"/>
                    <a:pt x="1705" y="1075"/>
                    <a:pt x="1621" y="1012"/>
                  </a:cubicBezTo>
                  <a:cubicBezTo>
                    <a:pt x="1432" y="886"/>
                    <a:pt x="1138" y="655"/>
                    <a:pt x="886" y="487"/>
                  </a:cubicBezTo>
                  <a:lnTo>
                    <a:pt x="739" y="340"/>
                  </a:lnTo>
                  <a:lnTo>
                    <a:pt x="718" y="319"/>
                  </a:lnTo>
                  <a:lnTo>
                    <a:pt x="109" y="4"/>
                  </a:ln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1004150" y="3471875"/>
              <a:ext cx="87525" cy="68450"/>
            </a:xfrm>
            <a:custGeom>
              <a:avLst/>
              <a:gdLst/>
              <a:ahLst/>
              <a:cxnLst/>
              <a:rect l="l" t="t" r="r" b="b"/>
              <a:pathLst>
                <a:path w="3501" h="2738" extrusionOk="0">
                  <a:moveTo>
                    <a:pt x="3151" y="8"/>
                  </a:moveTo>
                  <a:cubicBezTo>
                    <a:pt x="3111" y="8"/>
                    <a:pt x="3090" y="27"/>
                    <a:pt x="3051" y="28"/>
                  </a:cubicBezTo>
                  <a:lnTo>
                    <a:pt x="3051" y="28"/>
                  </a:lnTo>
                  <a:cubicBezTo>
                    <a:pt x="3067" y="28"/>
                    <a:pt x="3116" y="25"/>
                    <a:pt x="3151" y="8"/>
                  </a:cubicBezTo>
                  <a:close/>
                  <a:moveTo>
                    <a:pt x="3051" y="28"/>
                  </a:moveTo>
                  <a:lnTo>
                    <a:pt x="3051" y="28"/>
                  </a:lnTo>
                  <a:cubicBezTo>
                    <a:pt x="3048" y="29"/>
                    <a:pt x="3046" y="29"/>
                    <a:pt x="3046" y="29"/>
                  </a:cubicBezTo>
                  <a:cubicBezTo>
                    <a:pt x="3048" y="29"/>
                    <a:pt x="3049" y="29"/>
                    <a:pt x="3051" y="28"/>
                  </a:cubicBezTo>
                  <a:close/>
                  <a:moveTo>
                    <a:pt x="3418" y="1"/>
                  </a:moveTo>
                  <a:cubicBezTo>
                    <a:pt x="3319" y="1"/>
                    <a:pt x="3151" y="29"/>
                    <a:pt x="3151" y="29"/>
                  </a:cubicBezTo>
                  <a:lnTo>
                    <a:pt x="3004" y="29"/>
                  </a:lnTo>
                  <a:cubicBezTo>
                    <a:pt x="2962" y="50"/>
                    <a:pt x="2920" y="50"/>
                    <a:pt x="2878" y="50"/>
                  </a:cubicBezTo>
                  <a:cubicBezTo>
                    <a:pt x="2773" y="50"/>
                    <a:pt x="2731" y="71"/>
                    <a:pt x="2626" y="71"/>
                  </a:cubicBezTo>
                  <a:lnTo>
                    <a:pt x="2311" y="71"/>
                  </a:lnTo>
                  <a:lnTo>
                    <a:pt x="2269" y="92"/>
                  </a:lnTo>
                  <a:cubicBezTo>
                    <a:pt x="2038" y="113"/>
                    <a:pt x="1135" y="218"/>
                    <a:pt x="904" y="239"/>
                  </a:cubicBezTo>
                  <a:lnTo>
                    <a:pt x="1" y="365"/>
                  </a:lnTo>
                  <a:lnTo>
                    <a:pt x="505" y="1016"/>
                  </a:lnTo>
                  <a:lnTo>
                    <a:pt x="757" y="1310"/>
                  </a:lnTo>
                  <a:cubicBezTo>
                    <a:pt x="778" y="1373"/>
                    <a:pt x="841" y="1436"/>
                    <a:pt x="862" y="1478"/>
                  </a:cubicBezTo>
                  <a:cubicBezTo>
                    <a:pt x="925" y="1551"/>
                    <a:pt x="930" y="1551"/>
                    <a:pt x="933" y="1551"/>
                  </a:cubicBezTo>
                  <a:cubicBezTo>
                    <a:pt x="935" y="1551"/>
                    <a:pt x="935" y="1551"/>
                    <a:pt x="988" y="1625"/>
                  </a:cubicBezTo>
                  <a:cubicBezTo>
                    <a:pt x="1051" y="1709"/>
                    <a:pt x="1198" y="1898"/>
                    <a:pt x="1345" y="2066"/>
                  </a:cubicBezTo>
                  <a:lnTo>
                    <a:pt x="1849" y="2738"/>
                  </a:lnTo>
                  <a:cubicBezTo>
                    <a:pt x="1870" y="2717"/>
                    <a:pt x="1870" y="2696"/>
                    <a:pt x="1891" y="2696"/>
                  </a:cubicBezTo>
                  <a:cubicBezTo>
                    <a:pt x="1933" y="2591"/>
                    <a:pt x="1996" y="2507"/>
                    <a:pt x="2038" y="2423"/>
                  </a:cubicBezTo>
                  <a:cubicBezTo>
                    <a:pt x="2059" y="2381"/>
                    <a:pt x="2101" y="2339"/>
                    <a:pt x="2122" y="2297"/>
                  </a:cubicBezTo>
                  <a:cubicBezTo>
                    <a:pt x="2122" y="2276"/>
                    <a:pt x="2143" y="2276"/>
                    <a:pt x="2143" y="2255"/>
                  </a:cubicBezTo>
                  <a:lnTo>
                    <a:pt x="2164" y="2213"/>
                  </a:lnTo>
                  <a:cubicBezTo>
                    <a:pt x="2227" y="2129"/>
                    <a:pt x="2542" y="1625"/>
                    <a:pt x="2605" y="1520"/>
                  </a:cubicBezTo>
                  <a:cubicBezTo>
                    <a:pt x="2626" y="1478"/>
                    <a:pt x="2668" y="1436"/>
                    <a:pt x="2710" y="1394"/>
                  </a:cubicBezTo>
                  <a:cubicBezTo>
                    <a:pt x="2689" y="1394"/>
                    <a:pt x="2731" y="1310"/>
                    <a:pt x="2752" y="1268"/>
                  </a:cubicBezTo>
                  <a:cubicBezTo>
                    <a:pt x="2773" y="1226"/>
                    <a:pt x="2836" y="1121"/>
                    <a:pt x="2878" y="1037"/>
                  </a:cubicBezTo>
                  <a:cubicBezTo>
                    <a:pt x="2899" y="974"/>
                    <a:pt x="2983" y="869"/>
                    <a:pt x="3004" y="827"/>
                  </a:cubicBezTo>
                  <a:cubicBezTo>
                    <a:pt x="3067" y="722"/>
                    <a:pt x="3172" y="575"/>
                    <a:pt x="3277" y="428"/>
                  </a:cubicBezTo>
                  <a:lnTo>
                    <a:pt x="3340" y="365"/>
                  </a:lnTo>
                  <a:lnTo>
                    <a:pt x="3487" y="29"/>
                  </a:lnTo>
                  <a:cubicBezTo>
                    <a:pt x="3501" y="8"/>
                    <a:pt x="3468" y="1"/>
                    <a:pt x="3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1729850" y="3751350"/>
              <a:ext cx="69250" cy="87200"/>
            </a:xfrm>
            <a:custGeom>
              <a:avLst/>
              <a:gdLst/>
              <a:ahLst/>
              <a:cxnLst/>
              <a:rect l="l" t="t" r="r" b="b"/>
              <a:pathLst>
                <a:path w="2770" h="3488" extrusionOk="0">
                  <a:moveTo>
                    <a:pt x="55" y="1"/>
                  </a:moveTo>
                  <a:cubicBezTo>
                    <a:pt x="1" y="1"/>
                    <a:pt x="60" y="337"/>
                    <a:pt x="60" y="337"/>
                  </a:cubicBezTo>
                  <a:cubicBezTo>
                    <a:pt x="39" y="379"/>
                    <a:pt x="39" y="421"/>
                    <a:pt x="60" y="442"/>
                  </a:cubicBezTo>
                  <a:cubicBezTo>
                    <a:pt x="60" y="485"/>
                    <a:pt x="39" y="442"/>
                    <a:pt x="39" y="506"/>
                  </a:cubicBezTo>
                  <a:cubicBezTo>
                    <a:pt x="39" y="548"/>
                    <a:pt x="60" y="590"/>
                    <a:pt x="60" y="611"/>
                  </a:cubicBezTo>
                  <a:cubicBezTo>
                    <a:pt x="60" y="716"/>
                    <a:pt x="81" y="779"/>
                    <a:pt x="81" y="863"/>
                  </a:cubicBezTo>
                  <a:lnTo>
                    <a:pt x="81" y="1010"/>
                  </a:lnTo>
                  <a:lnTo>
                    <a:pt x="81" y="1178"/>
                  </a:lnTo>
                  <a:lnTo>
                    <a:pt x="81" y="1220"/>
                  </a:lnTo>
                  <a:cubicBezTo>
                    <a:pt x="102" y="1451"/>
                    <a:pt x="186" y="2375"/>
                    <a:pt x="207" y="2606"/>
                  </a:cubicBezTo>
                  <a:cubicBezTo>
                    <a:pt x="291" y="2816"/>
                    <a:pt x="312" y="3131"/>
                    <a:pt x="333" y="3488"/>
                  </a:cubicBezTo>
                  <a:lnTo>
                    <a:pt x="984" y="3005"/>
                  </a:lnTo>
                  <a:lnTo>
                    <a:pt x="1299" y="2774"/>
                  </a:lnTo>
                  <a:cubicBezTo>
                    <a:pt x="1362" y="2732"/>
                    <a:pt x="1425" y="2690"/>
                    <a:pt x="1467" y="2648"/>
                  </a:cubicBezTo>
                  <a:lnTo>
                    <a:pt x="1467" y="2648"/>
                  </a:lnTo>
                  <a:cubicBezTo>
                    <a:pt x="1460" y="2655"/>
                    <a:pt x="1455" y="2657"/>
                    <a:pt x="1453" y="2657"/>
                  </a:cubicBezTo>
                  <a:cubicBezTo>
                    <a:pt x="1448" y="2657"/>
                    <a:pt x="1453" y="2648"/>
                    <a:pt x="1467" y="2648"/>
                  </a:cubicBezTo>
                  <a:cubicBezTo>
                    <a:pt x="1541" y="2595"/>
                    <a:pt x="1541" y="2595"/>
                    <a:pt x="1541" y="2595"/>
                  </a:cubicBezTo>
                  <a:cubicBezTo>
                    <a:pt x="1541" y="2595"/>
                    <a:pt x="1541" y="2595"/>
                    <a:pt x="1614" y="2543"/>
                  </a:cubicBezTo>
                  <a:lnTo>
                    <a:pt x="2076" y="2186"/>
                  </a:lnTo>
                  <a:lnTo>
                    <a:pt x="2769" y="1703"/>
                  </a:lnTo>
                  <a:lnTo>
                    <a:pt x="2706" y="1661"/>
                  </a:lnTo>
                  <a:cubicBezTo>
                    <a:pt x="2622" y="1619"/>
                    <a:pt x="2538" y="1556"/>
                    <a:pt x="2433" y="1514"/>
                  </a:cubicBezTo>
                  <a:lnTo>
                    <a:pt x="2328" y="1430"/>
                  </a:lnTo>
                  <a:lnTo>
                    <a:pt x="2265" y="1388"/>
                  </a:lnTo>
                  <a:lnTo>
                    <a:pt x="2244" y="1367"/>
                  </a:lnTo>
                  <a:cubicBezTo>
                    <a:pt x="2139" y="1325"/>
                    <a:pt x="1656" y="989"/>
                    <a:pt x="1551" y="926"/>
                  </a:cubicBezTo>
                  <a:cubicBezTo>
                    <a:pt x="1488" y="884"/>
                    <a:pt x="1446" y="863"/>
                    <a:pt x="1404" y="821"/>
                  </a:cubicBezTo>
                  <a:cubicBezTo>
                    <a:pt x="1404" y="824"/>
                    <a:pt x="1402" y="825"/>
                    <a:pt x="1399" y="825"/>
                  </a:cubicBezTo>
                  <a:cubicBezTo>
                    <a:pt x="1381" y="825"/>
                    <a:pt x="1317" y="779"/>
                    <a:pt x="1299" y="779"/>
                  </a:cubicBezTo>
                  <a:cubicBezTo>
                    <a:pt x="1257" y="737"/>
                    <a:pt x="1152" y="695"/>
                    <a:pt x="1068" y="632"/>
                  </a:cubicBezTo>
                  <a:cubicBezTo>
                    <a:pt x="1005" y="590"/>
                    <a:pt x="921" y="548"/>
                    <a:pt x="858" y="506"/>
                  </a:cubicBezTo>
                  <a:cubicBezTo>
                    <a:pt x="753" y="442"/>
                    <a:pt x="606" y="316"/>
                    <a:pt x="480" y="232"/>
                  </a:cubicBezTo>
                  <a:lnTo>
                    <a:pt x="396" y="169"/>
                  </a:lnTo>
                  <a:lnTo>
                    <a:pt x="375" y="169"/>
                  </a:lnTo>
                  <a:lnTo>
                    <a:pt x="60" y="1"/>
                  </a:lnTo>
                  <a:cubicBezTo>
                    <a:pt x="58" y="1"/>
                    <a:pt x="57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1176900" y="4128250"/>
              <a:ext cx="141775" cy="153975"/>
            </a:xfrm>
            <a:custGeom>
              <a:avLst/>
              <a:gdLst/>
              <a:ahLst/>
              <a:cxnLst/>
              <a:rect l="l" t="t" r="r" b="b"/>
              <a:pathLst>
                <a:path w="5671" h="6159" extrusionOk="0">
                  <a:moveTo>
                    <a:pt x="4612" y="365"/>
                  </a:moveTo>
                  <a:cubicBezTo>
                    <a:pt x="4610" y="367"/>
                    <a:pt x="4607" y="369"/>
                    <a:pt x="4605" y="370"/>
                  </a:cubicBezTo>
                  <a:lnTo>
                    <a:pt x="4605" y="370"/>
                  </a:lnTo>
                  <a:cubicBezTo>
                    <a:pt x="4607" y="369"/>
                    <a:pt x="4609" y="368"/>
                    <a:pt x="4611" y="367"/>
                  </a:cubicBezTo>
                  <a:lnTo>
                    <a:pt x="4611" y="367"/>
                  </a:lnTo>
                  <a:cubicBezTo>
                    <a:pt x="4611" y="366"/>
                    <a:pt x="4612" y="365"/>
                    <a:pt x="4612" y="365"/>
                  </a:cubicBezTo>
                  <a:close/>
                  <a:moveTo>
                    <a:pt x="2627" y="5353"/>
                  </a:moveTo>
                  <a:cubicBezTo>
                    <a:pt x="2632" y="5355"/>
                    <a:pt x="2639" y="5358"/>
                    <a:pt x="2646" y="5360"/>
                  </a:cubicBezTo>
                  <a:cubicBezTo>
                    <a:pt x="2640" y="5358"/>
                    <a:pt x="2634" y="5355"/>
                    <a:pt x="2627" y="5353"/>
                  </a:cubicBezTo>
                  <a:close/>
                  <a:moveTo>
                    <a:pt x="5051" y="1"/>
                  </a:moveTo>
                  <a:cubicBezTo>
                    <a:pt x="4961" y="1"/>
                    <a:pt x="4721" y="248"/>
                    <a:pt x="4612" y="365"/>
                  </a:cubicBezTo>
                  <a:lnTo>
                    <a:pt x="4612" y="365"/>
                  </a:lnTo>
                  <a:cubicBezTo>
                    <a:pt x="4623" y="356"/>
                    <a:pt x="4634" y="348"/>
                    <a:pt x="4642" y="341"/>
                  </a:cubicBezTo>
                  <a:lnTo>
                    <a:pt x="4642" y="341"/>
                  </a:lnTo>
                  <a:cubicBezTo>
                    <a:pt x="4632" y="350"/>
                    <a:pt x="4621" y="359"/>
                    <a:pt x="4611" y="367"/>
                  </a:cubicBezTo>
                  <a:lnTo>
                    <a:pt x="4611" y="367"/>
                  </a:lnTo>
                  <a:cubicBezTo>
                    <a:pt x="4578" y="402"/>
                    <a:pt x="4558" y="425"/>
                    <a:pt x="4558" y="425"/>
                  </a:cubicBezTo>
                  <a:cubicBezTo>
                    <a:pt x="4569" y="401"/>
                    <a:pt x="4587" y="384"/>
                    <a:pt x="4605" y="370"/>
                  </a:cubicBezTo>
                  <a:lnTo>
                    <a:pt x="4605" y="370"/>
                  </a:lnTo>
                  <a:cubicBezTo>
                    <a:pt x="4569" y="395"/>
                    <a:pt x="4531" y="415"/>
                    <a:pt x="4516" y="446"/>
                  </a:cubicBezTo>
                  <a:lnTo>
                    <a:pt x="4516" y="467"/>
                  </a:lnTo>
                  <a:cubicBezTo>
                    <a:pt x="4474" y="519"/>
                    <a:pt x="4463" y="519"/>
                    <a:pt x="4453" y="519"/>
                  </a:cubicBezTo>
                  <a:cubicBezTo>
                    <a:pt x="4442" y="519"/>
                    <a:pt x="4432" y="519"/>
                    <a:pt x="4390" y="572"/>
                  </a:cubicBezTo>
                  <a:cubicBezTo>
                    <a:pt x="4369" y="572"/>
                    <a:pt x="4453" y="488"/>
                    <a:pt x="4516" y="404"/>
                  </a:cubicBezTo>
                  <a:lnTo>
                    <a:pt x="4516" y="404"/>
                  </a:lnTo>
                  <a:cubicBezTo>
                    <a:pt x="4453" y="467"/>
                    <a:pt x="4390" y="530"/>
                    <a:pt x="4369" y="551"/>
                  </a:cubicBezTo>
                  <a:cubicBezTo>
                    <a:pt x="4349" y="570"/>
                    <a:pt x="4342" y="576"/>
                    <a:pt x="4338" y="576"/>
                  </a:cubicBezTo>
                  <a:cubicBezTo>
                    <a:pt x="4334" y="576"/>
                    <a:pt x="4336" y="568"/>
                    <a:pt x="4328" y="568"/>
                  </a:cubicBezTo>
                  <a:cubicBezTo>
                    <a:pt x="4323" y="568"/>
                    <a:pt x="4311" y="573"/>
                    <a:pt x="4285" y="593"/>
                  </a:cubicBezTo>
                  <a:cubicBezTo>
                    <a:pt x="4243" y="656"/>
                    <a:pt x="4180" y="719"/>
                    <a:pt x="4117" y="761"/>
                  </a:cubicBezTo>
                  <a:cubicBezTo>
                    <a:pt x="3969" y="887"/>
                    <a:pt x="3927" y="992"/>
                    <a:pt x="3780" y="1097"/>
                  </a:cubicBezTo>
                  <a:lnTo>
                    <a:pt x="3780" y="1076"/>
                  </a:lnTo>
                  <a:cubicBezTo>
                    <a:pt x="3717" y="1118"/>
                    <a:pt x="3633" y="1202"/>
                    <a:pt x="3549" y="1286"/>
                  </a:cubicBezTo>
                  <a:cubicBezTo>
                    <a:pt x="3560" y="1275"/>
                    <a:pt x="3576" y="1265"/>
                    <a:pt x="3581" y="1265"/>
                  </a:cubicBezTo>
                  <a:cubicBezTo>
                    <a:pt x="3586" y="1265"/>
                    <a:pt x="3581" y="1275"/>
                    <a:pt x="3549" y="1307"/>
                  </a:cubicBezTo>
                  <a:cubicBezTo>
                    <a:pt x="3444" y="1391"/>
                    <a:pt x="3381" y="1454"/>
                    <a:pt x="3318" y="1496"/>
                  </a:cubicBezTo>
                  <a:lnTo>
                    <a:pt x="3255" y="1580"/>
                  </a:lnTo>
                  <a:cubicBezTo>
                    <a:pt x="2919" y="1895"/>
                    <a:pt x="1617" y="3134"/>
                    <a:pt x="1281" y="3428"/>
                  </a:cubicBezTo>
                  <a:lnTo>
                    <a:pt x="0" y="4646"/>
                  </a:lnTo>
                  <a:lnTo>
                    <a:pt x="1512" y="5045"/>
                  </a:lnTo>
                  <a:cubicBezTo>
                    <a:pt x="1806" y="5129"/>
                    <a:pt x="2079" y="5192"/>
                    <a:pt x="2289" y="5234"/>
                  </a:cubicBezTo>
                  <a:cubicBezTo>
                    <a:pt x="2388" y="5274"/>
                    <a:pt x="2524" y="5313"/>
                    <a:pt x="2627" y="5353"/>
                  </a:cubicBezTo>
                  <a:lnTo>
                    <a:pt x="2627" y="5353"/>
                  </a:lnTo>
                  <a:cubicBezTo>
                    <a:pt x="2602" y="5341"/>
                    <a:pt x="2602" y="5330"/>
                    <a:pt x="2616" y="5330"/>
                  </a:cubicBezTo>
                  <a:cubicBezTo>
                    <a:pt x="2624" y="5330"/>
                    <a:pt x="2634" y="5333"/>
                    <a:pt x="2646" y="5339"/>
                  </a:cubicBezTo>
                  <a:cubicBezTo>
                    <a:pt x="2784" y="5382"/>
                    <a:pt x="2812" y="5390"/>
                    <a:pt x="2822" y="5390"/>
                  </a:cubicBezTo>
                  <a:cubicBezTo>
                    <a:pt x="2828" y="5390"/>
                    <a:pt x="2828" y="5387"/>
                    <a:pt x="2839" y="5387"/>
                  </a:cubicBezTo>
                  <a:cubicBezTo>
                    <a:pt x="2855" y="5387"/>
                    <a:pt x="2897" y="5393"/>
                    <a:pt x="3024" y="5423"/>
                  </a:cubicBezTo>
                  <a:cubicBezTo>
                    <a:pt x="3213" y="5465"/>
                    <a:pt x="3654" y="5591"/>
                    <a:pt x="4095" y="5717"/>
                  </a:cubicBezTo>
                  <a:lnTo>
                    <a:pt x="5671" y="6158"/>
                  </a:lnTo>
                  <a:lnTo>
                    <a:pt x="5671" y="6032"/>
                  </a:lnTo>
                  <a:cubicBezTo>
                    <a:pt x="5650" y="5822"/>
                    <a:pt x="5629" y="5633"/>
                    <a:pt x="5608" y="5444"/>
                  </a:cubicBezTo>
                  <a:cubicBezTo>
                    <a:pt x="5608" y="5339"/>
                    <a:pt x="5587" y="5255"/>
                    <a:pt x="5587" y="5150"/>
                  </a:cubicBezTo>
                  <a:lnTo>
                    <a:pt x="5587" y="5045"/>
                  </a:lnTo>
                  <a:lnTo>
                    <a:pt x="5587" y="4982"/>
                  </a:lnTo>
                  <a:cubicBezTo>
                    <a:pt x="5566" y="4793"/>
                    <a:pt x="5482" y="3617"/>
                    <a:pt x="5440" y="3386"/>
                  </a:cubicBezTo>
                  <a:cubicBezTo>
                    <a:pt x="5440" y="3285"/>
                    <a:pt x="5440" y="3169"/>
                    <a:pt x="5440" y="3071"/>
                  </a:cubicBezTo>
                  <a:cubicBezTo>
                    <a:pt x="5438" y="3072"/>
                    <a:pt x="5437" y="3073"/>
                    <a:pt x="5436" y="3073"/>
                  </a:cubicBezTo>
                  <a:cubicBezTo>
                    <a:pt x="5416" y="3073"/>
                    <a:pt x="5396" y="2919"/>
                    <a:pt x="5377" y="2840"/>
                  </a:cubicBezTo>
                  <a:cubicBezTo>
                    <a:pt x="5377" y="2735"/>
                    <a:pt x="5314" y="2504"/>
                    <a:pt x="5293" y="2336"/>
                  </a:cubicBezTo>
                  <a:lnTo>
                    <a:pt x="5314" y="2336"/>
                  </a:lnTo>
                  <a:cubicBezTo>
                    <a:pt x="5293" y="2210"/>
                    <a:pt x="5272" y="1937"/>
                    <a:pt x="5251" y="1832"/>
                  </a:cubicBezTo>
                  <a:cubicBezTo>
                    <a:pt x="5251" y="1601"/>
                    <a:pt x="5251" y="1244"/>
                    <a:pt x="5188" y="929"/>
                  </a:cubicBezTo>
                  <a:lnTo>
                    <a:pt x="5209" y="740"/>
                  </a:lnTo>
                  <a:lnTo>
                    <a:pt x="5209" y="698"/>
                  </a:lnTo>
                  <a:lnTo>
                    <a:pt x="5083" y="26"/>
                  </a:lnTo>
                  <a:cubicBezTo>
                    <a:pt x="5078" y="8"/>
                    <a:pt x="5066" y="1"/>
                    <a:pt x="5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1464625" y="3924825"/>
              <a:ext cx="168850" cy="138450"/>
            </a:xfrm>
            <a:custGeom>
              <a:avLst/>
              <a:gdLst/>
              <a:ahLst/>
              <a:cxnLst/>
              <a:rect l="l" t="t" r="r" b="b"/>
              <a:pathLst>
                <a:path w="6754" h="5538" extrusionOk="0">
                  <a:moveTo>
                    <a:pt x="6631" y="0"/>
                  </a:moveTo>
                  <a:cubicBezTo>
                    <a:pt x="6497" y="0"/>
                    <a:pt x="6274" y="49"/>
                    <a:pt x="6153" y="77"/>
                  </a:cubicBezTo>
                  <a:lnTo>
                    <a:pt x="6153" y="77"/>
                  </a:lnTo>
                  <a:cubicBezTo>
                    <a:pt x="6105" y="78"/>
                    <a:pt x="6060" y="82"/>
                    <a:pt x="6028" y="98"/>
                  </a:cubicBezTo>
                  <a:lnTo>
                    <a:pt x="6028" y="119"/>
                  </a:lnTo>
                  <a:cubicBezTo>
                    <a:pt x="5986" y="126"/>
                    <a:pt x="5967" y="128"/>
                    <a:pt x="5957" y="128"/>
                  </a:cubicBezTo>
                  <a:cubicBezTo>
                    <a:pt x="5937" y="128"/>
                    <a:pt x="5951" y="119"/>
                    <a:pt x="5881" y="119"/>
                  </a:cubicBezTo>
                  <a:cubicBezTo>
                    <a:pt x="5881" y="119"/>
                    <a:pt x="5965" y="98"/>
                    <a:pt x="6070" y="77"/>
                  </a:cubicBezTo>
                  <a:cubicBezTo>
                    <a:pt x="6007" y="77"/>
                    <a:pt x="5923" y="77"/>
                    <a:pt x="5860" y="119"/>
                  </a:cubicBezTo>
                  <a:cubicBezTo>
                    <a:pt x="5776" y="119"/>
                    <a:pt x="5860" y="98"/>
                    <a:pt x="5776" y="98"/>
                  </a:cubicBezTo>
                  <a:cubicBezTo>
                    <a:pt x="5692" y="119"/>
                    <a:pt x="5608" y="140"/>
                    <a:pt x="5524" y="140"/>
                  </a:cubicBezTo>
                  <a:cubicBezTo>
                    <a:pt x="5335" y="161"/>
                    <a:pt x="5251" y="224"/>
                    <a:pt x="5062" y="245"/>
                  </a:cubicBezTo>
                  <a:lnTo>
                    <a:pt x="5083" y="245"/>
                  </a:lnTo>
                  <a:cubicBezTo>
                    <a:pt x="5020" y="245"/>
                    <a:pt x="4894" y="266"/>
                    <a:pt x="4789" y="287"/>
                  </a:cubicBezTo>
                  <a:cubicBezTo>
                    <a:pt x="4810" y="287"/>
                    <a:pt x="4852" y="287"/>
                    <a:pt x="4789" y="308"/>
                  </a:cubicBezTo>
                  <a:cubicBezTo>
                    <a:pt x="4663" y="308"/>
                    <a:pt x="4558" y="329"/>
                    <a:pt x="4473" y="329"/>
                  </a:cubicBezTo>
                  <a:lnTo>
                    <a:pt x="4389" y="371"/>
                  </a:lnTo>
                  <a:cubicBezTo>
                    <a:pt x="3927" y="434"/>
                    <a:pt x="2163" y="770"/>
                    <a:pt x="1722" y="854"/>
                  </a:cubicBezTo>
                  <a:lnTo>
                    <a:pt x="1743" y="854"/>
                  </a:lnTo>
                  <a:lnTo>
                    <a:pt x="0" y="1148"/>
                  </a:lnTo>
                  <a:lnTo>
                    <a:pt x="1050" y="2324"/>
                  </a:lnTo>
                  <a:cubicBezTo>
                    <a:pt x="1239" y="2555"/>
                    <a:pt x="1428" y="2744"/>
                    <a:pt x="1575" y="2912"/>
                  </a:cubicBezTo>
                  <a:cubicBezTo>
                    <a:pt x="1617" y="2996"/>
                    <a:pt x="1722" y="3101"/>
                    <a:pt x="1806" y="3206"/>
                  </a:cubicBezTo>
                  <a:cubicBezTo>
                    <a:pt x="1787" y="3178"/>
                    <a:pt x="1785" y="3167"/>
                    <a:pt x="1791" y="3167"/>
                  </a:cubicBezTo>
                  <a:cubicBezTo>
                    <a:pt x="1798" y="3167"/>
                    <a:pt x="1816" y="3183"/>
                    <a:pt x="1827" y="3206"/>
                  </a:cubicBezTo>
                  <a:cubicBezTo>
                    <a:pt x="1943" y="3332"/>
                    <a:pt x="1948" y="3332"/>
                    <a:pt x="1953" y="3332"/>
                  </a:cubicBezTo>
                  <a:cubicBezTo>
                    <a:pt x="1959" y="3332"/>
                    <a:pt x="1964" y="3332"/>
                    <a:pt x="2079" y="3458"/>
                  </a:cubicBezTo>
                  <a:cubicBezTo>
                    <a:pt x="2226" y="3605"/>
                    <a:pt x="2520" y="3941"/>
                    <a:pt x="2835" y="4298"/>
                  </a:cubicBezTo>
                  <a:lnTo>
                    <a:pt x="3906" y="5537"/>
                  </a:lnTo>
                  <a:lnTo>
                    <a:pt x="3969" y="5411"/>
                  </a:lnTo>
                  <a:cubicBezTo>
                    <a:pt x="4053" y="5243"/>
                    <a:pt x="4137" y="5075"/>
                    <a:pt x="4242" y="4886"/>
                  </a:cubicBezTo>
                  <a:lnTo>
                    <a:pt x="4368" y="4634"/>
                  </a:lnTo>
                  <a:lnTo>
                    <a:pt x="4431" y="4529"/>
                  </a:lnTo>
                  <a:lnTo>
                    <a:pt x="4452" y="4466"/>
                  </a:lnTo>
                  <a:lnTo>
                    <a:pt x="4452" y="4487"/>
                  </a:lnTo>
                  <a:cubicBezTo>
                    <a:pt x="4537" y="4298"/>
                    <a:pt x="5125" y="3269"/>
                    <a:pt x="5230" y="3059"/>
                  </a:cubicBezTo>
                  <a:lnTo>
                    <a:pt x="5230" y="3059"/>
                  </a:lnTo>
                  <a:lnTo>
                    <a:pt x="5209" y="3080"/>
                  </a:lnTo>
                  <a:cubicBezTo>
                    <a:pt x="5251" y="2975"/>
                    <a:pt x="5314" y="2891"/>
                    <a:pt x="5377" y="2786"/>
                  </a:cubicBezTo>
                  <a:cubicBezTo>
                    <a:pt x="5356" y="2786"/>
                    <a:pt x="5419" y="2639"/>
                    <a:pt x="5461" y="2576"/>
                  </a:cubicBezTo>
                  <a:cubicBezTo>
                    <a:pt x="5503" y="2471"/>
                    <a:pt x="5587" y="2261"/>
                    <a:pt x="5671" y="2114"/>
                  </a:cubicBezTo>
                  <a:cubicBezTo>
                    <a:pt x="5713" y="1988"/>
                    <a:pt x="5860" y="1757"/>
                    <a:pt x="5902" y="1673"/>
                  </a:cubicBezTo>
                  <a:cubicBezTo>
                    <a:pt x="6049" y="1400"/>
                    <a:pt x="6196" y="1148"/>
                    <a:pt x="6343" y="875"/>
                  </a:cubicBezTo>
                  <a:lnTo>
                    <a:pt x="6469" y="728"/>
                  </a:lnTo>
                  <a:lnTo>
                    <a:pt x="6469" y="686"/>
                  </a:lnTo>
                  <a:lnTo>
                    <a:pt x="6742" y="56"/>
                  </a:lnTo>
                  <a:cubicBezTo>
                    <a:pt x="6753" y="15"/>
                    <a:pt x="6706" y="0"/>
                    <a:pt x="6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1401075" y="3659425"/>
              <a:ext cx="143375" cy="153400"/>
            </a:xfrm>
            <a:custGeom>
              <a:avLst/>
              <a:gdLst/>
              <a:ahLst/>
              <a:cxnLst/>
              <a:rect l="l" t="t" r="r" b="b"/>
              <a:pathLst>
                <a:path w="5735" h="6136" extrusionOk="0">
                  <a:moveTo>
                    <a:pt x="4285" y="465"/>
                  </a:moveTo>
                  <a:lnTo>
                    <a:pt x="4285" y="507"/>
                  </a:lnTo>
                  <a:cubicBezTo>
                    <a:pt x="4254" y="549"/>
                    <a:pt x="4249" y="549"/>
                    <a:pt x="4241" y="549"/>
                  </a:cubicBezTo>
                  <a:cubicBezTo>
                    <a:pt x="4233" y="549"/>
                    <a:pt x="4222" y="549"/>
                    <a:pt x="4180" y="591"/>
                  </a:cubicBezTo>
                  <a:cubicBezTo>
                    <a:pt x="4162" y="591"/>
                    <a:pt x="4226" y="524"/>
                    <a:pt x="4285" y="465"/>
                  </a:cubicBezTo>
                  <a:close/>
                  <a:moveTo>
                    <a:pt x="2673" y="5457"/>
                  </a:moveTo>
                  <a:lnTo>
                    <a:pt x="2673" y="5457"/>
                  </a:lnTo>
                  <a:cubicBezTo>
                    <a:pt x="2678" y="5460"/>
                    <a:pt x="2683" y="5462"/>
                    <a:pt x="2689" y="5464"/>
                  </a:cubicBezTo>
                  <a:cubicBezTo>
                    <a:pt x="2684" y="5462"/>
                    <a:pt x="2679" y="5459"/>
                    <a:pt x="2673" y="5457"/>
                  </a:cubicBezTo>
                  <a:close/>
                  <a:moveTo>
                    <a:pt x="4824" y="1"/>
                  </a:moveTo>
                  <a:cubicBezTo>
                    <a:pt x="4715" y="1"/>
                    <a:pt x="4360" y="445"/>
                    <a:pt x="4329" y="445"/>
                  </a:cubicBezTo>
                  <a:cubicBezTo>
                    <a:pt x="4328" y="445"/>
                    <a:pt x="4328" y="445"/>
                    <a:pt x="4327" y="444"/>
                  </a:cubicBezTo>
                  <a:cubicBezTo>
                    <a:pt x="4369" y="402"/>
                    <a:pt x="4390" y="381"/>
                    <a:pt x="4411" y="360"/>
                  </a:cubicBezTo>
                  <a:lnTo>
                    <a:pt x="4411" y="360"/>
                  </a:lnTo>
                  <a:cubicBezTo>
                    <a:pt x="4370" y="401"/>
                    <a:pt x="4329" y="422"/>
                    <a:pt x="4287" y="463"/>
                  </a:cubicBezTo>
                  <a:lnTo>
                    <a:pt x="4287" y="463"/>
                  </a:lnTo>
                  <a:cubicBezTo>
                    <a:pt x="4294" y="457"/>
                    <a:pt x="4300" y="450"/>
                    <a:pt x="4306" y="444"/>
                  </a:cubicBezTo>
                  <a:lnTo>
                    <a:pt x="4306" y="444"/>
                  </a:lnTo>
                  <a:cubicBezTo>
                    <a:pt x="4243" y="486"/>
                    <a:pt x="4180" y="549"/>
                    <a:pt x="4159" y="591"/>
                  </a:cubicBezTo>
                  <a:cubicBezTo>
                    <a:pt x="4141" y="604"/>
                    <a:pt x="4133" y="607"/>
                    <a:pt x="4129" y="607"/>
                  </a:cubicBezTo>
                  <a:cubicBezTo>
                    <a:pt x="4125" y="607"/>
                    <a:pt x="4126" y="603"/>
                    <a:pt x="4123" y="603"/>
                  </a:cubicBezTo>
                  <a:cubicBezTo>
                    <a:pt x="4118" y="603"/>
                    <a:pt x="4108" y="609"/>
                    <a:pt x="4075" y="633"/>
                  </a:cubicBezTo>
                  <a:cubicBezTo>
                    <a:pt x="4033" y="696"/>
                    <a:pt x="3970" y="759"/>
                    <a:pt x="3907" y="801"/>
                  </a:cubicBezTo>
                  <a:cubicBezTo>
                    <a:pt x="3760" y="927"/>
                    <a:pt x="3718" y="1032"/>
                    <a:pt x="3592" y="1158"/>
                  </a:cubicBezTo>
                  <a:lnTo>
                    <a:pt x="3592" y="1137"/>
                  </a:lnTo>
                  <a:cubicBezTo>
                    <a:pt x="3529" y="1179"/>
                    <a:pt x="3466" y="1263"/>
                    <a:pt x="3382" y="1347"/>
                  </a:cubicBezTo>
                  <a:cubicBezTo>
                    <a:pt x="3393" y="1337"/>
                    <a:pt x="3403" y="1326"/>
                    <a:pt x="3406" y="1326"/>
                  </a:cubicBezTo>
                  <a:cubicBezTo>
                    <a:pt x="3408" y="1326"/>
                    <a:pt x="3403" y="1337"/>
                    <a:pt x="3382" y="1368"/>
                  </a:cubicBezTo>
                  <a:cubicBezTo>
                    <a:pt x="3277" y="1452"/>
                    <a:pt x="3214" y="1515"/>
                    <a:pt x="3151" y="1578"/>
                  </a:cubicBezTo>
                  <a:lnTo>
                    <a:pt x="3088" y="1641"/>
                  </a:lnTo>
                  <a:cubicBezTo>
                    <a:pt x="2773" y="1977"/>
                    <a:pt x="1513" y="3258"/>
                    <a:pt x="1198" y="3594"/>
                  </a:cubicBezTo>
                  <a:lnTo>
                    <a:pt x="1198" y="3573"/>
                  </a:lnTo>
                  <a:lnTo>
                    <a:pt x="1" y="4855"/>
                  </a:lnTo>
                  <a:lnTo>
                    <a:pt x="1555" y="5191"/>
                  </a:lnTo>
                  <a:cubicBezTo>
                    <a:pt x="1828" y="5254"/>
                    <a:pt x="2101" y="5317"/>
                    <a:pt x="2311" y="5359"/>
                  </a:cubicBezTo>
                  <a:cubicBezTo>
                    <a:pt x="2411" y="5399"/>
                    <a:pt x="2568" y="5419"/>
                    <a:pt x="2673" y="5457"/>
                  </a:cubicBezTo>
                  <a:lnTo>
                    <a:pt x="2673" y="5457"/>
                  </a:lnTo>
                  <a:cubicBezTo>
                    <a:pt x="2644" y="5445"/>
                    <a:pt x="2644" y="5434"/>
                    <a:pt x="2659" y="5434"/>
                  </a:cubicBezTo>
                  <a:cubicBezTo>
                    <a:pt x="2666" y="5434"/>
                    <a:pt x="2677" y="5436"/>
                    <a:pt x="2689" y="5443"/>
                  </a:cubicBezTo>
                  <a:cubicBezTo>
                    <a:pt x="2824" y="5476"/>
                    <a:pt x="2854" y="5483"/>
                    <a:pt x="2865" y="5483"/>
                  </a:cubicBezTo>
                  <a:cubicBezTo>
                    <a:pt x="2872" y="5483"/>
                    <a:pt x="2870" y="5480"/>
                    <a:pt x="2885" y="5480"/>
                  </a:cubicBezTo>
                  <a:cubicBezTo>
                    <a:pt x="2904" y="5480"/>
                    <a:pt x="2948" y="5485"/>
                    <a:pt x="3067" y="5506"/>
                  </a:cubicBezTo>
                  <a:cubicBezTo>
                    <a:pt x="3256" y="5548"/>
                    <a:pt x="3697" y="5632"/>
                    <a:pt x="4159" y="5737"/>
                  </a:cubicBezTo>
                  <a:lnTo>
                    <a:pt x="5734" y="6136"/>
                  </a:lnTo>
                  <a:cubicBezTo>
                    <a:pt x="5734" y="6073"/>
                    <a:pt x="5734" y="6031"/>
                    <a:pt x="5734" y="5989"/>
                  </a:cubicBezTo>
                  <a:cubicBezTo>
                    <a:pt x="5692" y="5800"/>
                    <a:pt x="5671" y="5611"/>
                    <a:pt x="5629" y="5422"/>
                  </a:cubicBezTo>
                  <a:cubicBezTo>
                    <a:pt x="5629" y="5317"/>
                    <a:pt x="5608" y="5233"/>
                    <a:pt x="5608" y="5128"/>
                  </a:cubicBezTo>
                  <a:lnTo>
                    <a:pt x="5587" y="5023"/>
                  </a:lnTo>
                  <a:lnTo>
                    <a:pt x="5566" y="4960"/>
                  </a:lnTo>
                  <a:cubicBezTo>
                    <a:pt x="5545" y="4771"/>
                    <a:pt x="5398" y="3594"/>
                    <a:pt x="5377" y="3363"/>
                  </a:cubicBezTo>
                  <a:lnTo>
                    <a:pt x="5377" y="3405"/>
                  </a:lnTo>
                  <a:cubicBezTo>
                    <a:pt x="5356" y="3279"/>
                    <a:pt x="5335" y="3174"/>
                    <a:pt x="5335" y="3048"/>
                  </a:cubicBezTo>
                  <a:cubicBezTo>
                    <a:pt x="5334" y="3050"/>
                    <a:pt x="5333" y="3050"/>
                    <a:pt x="5331" y="3050"/>
                  </a:cubicBezTo>
                  <a:cubicBezTo>
                    <a:pt x="5310" y="3050"/>
                    <a:pt x="5272" y="2898"/>
                    <a:pt x="5272" y="2838"/>
                  </a:cubicBezTo>
                  <a:cubicBezTo>
                    <a:pt x="5251" y="2733"/>
                    <a:pt x="5188" y="2502"/>
                    <a:pt x="5167" y="2334"/>
                  </a:cubicBezTo>
                  <a:lnTo>
                    <a:pt x="5188" y="2334"/>
                  </a:lnTo>
                  <a:cubicBezTo>
                    <a:pt x="5146" y="2187"/>
                    <a:pt x="5125" y="1935"/>
                    <a:pt x="5104" y="1830"/>
                  </a:cubicBezTo>
                  <a:cubicBezTo>
                    <a:pt x="5083" y="1599"/>
                    <a:pt x="5062" y="1242"/>
                    <a:pt x="4999" y="927"/>
                  </a:cubicBezTo>
                  <a:lnTo>
                    <a:pt x="5020" y="717"/>
                  </a:lnTo>
                  <a:lnTo>
                    <a:pt x="5020" y="696"/>
                  </a:lnTo>
                  <a:lnTo>
                    <a:pt x="4852" y="24"/>
                  </a:lnTo>
                  <a:cubicBezTo>
                    <a:pt x="4848" y="8"/>
                    <a:pt x="4838" y="1"/>
                    <a:pt x="4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1033550" y="3952450"/>
              <a:ext cx="146525" cy="149150"/>
            </a:xfrm>
            <a:custGeom>
              <a:avLst/>
              <a:gdLst/>
              <a:ahLst/>
              <a:cxnLst/>
              <a:rect l="l" t="t" r="r" b="b"/>
              <a:pathLst>
                <a:path w="5861" h="5966" extrusionOk="0">
                  <a:moveTo>
                    <a:pt x="4173" y="0"/>
                  </a:moveTo>
                  <a:cubicBezTo>
                    <a:pt x="4092" y="0"/>
                    <a:pt x="3899" y="295"/>
                    <a:pt x="3800" y="434"/>
                  </a:cubicBezTo>
                  <a:lnTo>
                    <a:pt x="3800" y="434"/>
                  </a:lnTo>
                  <a:cubicBezTo>
                    <a:pt x="3807" y="430"/>
                    <a:pt x="3814" y="425"/>
                    <a:pt x="3823" y="421"/>
                  </a:cubicBezTo>
                  <a:lnTo>
                    <a:pt x="3823" y="421"/>
                  </a:lnTo>
                  <a:cubicBezTo>
                    <a:pt x="3813" y="426"/>
                    <a:pt x="3804" y="433"/>
                    <a:pt x="3794" y="441"/>
                  </a:cubicBezTo>
                  <a:lnTo>
                    <a:pt x="3794" y="441"/>
                  </a:lnTo>
                  <a:cubicBezTo>
                    <a:pt x="3769" y="477"/>
                    <a:pt x="3750" y="501"/>
                    <a:pt x="3742" y="505"/>
                  </a:cubicBezTo>
                  <a:lnTo>
                    <a:pt x="3742" y="505"/>
                  </a:lnTo>
                  <a:cubicBezTo>
                    <a:pt x="3757" y="482"/>
                    <a:pt x="3775" y="459"/>
                    <a:pt x="3794" y="441"/>
                  </a:cubicBezTo>
                  <a:lnTo>
                    <a:pt x="3794" y="441"/>
                  </a:lnTo>
                  <a:cubicBezTo>
                    <a:pt x="3796" y="439"/>
                    <a:pt x="3798" y="437"/>
                    <a:pt x="3800" y="434"/>
                  </a:cubicBezTo>
                  <a:lnTo>
                    <a:pt x="3800" y="434"/>
                  </a:lnTo>
                  <a:cubicBezTo>
                    <a:pt x="3772" y="452"/>
                    <a:pt x="3756" y="472"/>
                    <a:pt x="3739" y="505"/>
                  </a:cubicBezTo>
                  <a:cubicBezTo>
                    <a:pt x="3739" y="506"/>
                    <a:pt x="3740" y="506"/>
                    <a:pt x="3740" y="506"/>
                  </a:cubicBezTo>
                  <a:cubicBezTo>
                    <a:pt x="3741" y="506"/>
                    <a:pt x="3741" y="505"/>
                    <a:pt x="3742" y="505"/>
                  </a:cubicBezTo>
                  <a:lnTo>
                    <a:pt x="3742" y="505"/>
                  </a:lnTo>
                  <a:cubicBezTo>
                    <a:pt x="3733" y="520"/>
                    <a:pt x="3724" y="534"/>
                    <a:pt x="3718" y="547"/>
                  </a:cubicBezTo>
                  <a:lnTo>
                    <a:pt x="3718" y="568"/>
                  </a:lnTo>
                  <a:cubicBezTo>
                    <a:pt x="3676" y="621"/>
                    <a:pt x="3665" y="621"/>
                    <a:pt x="3658" y="621"/>
                  </a:cubicBezTo>
                  <a:cubicBezTo>
                    <a:pt x="3650" y="621"/>
                    <a:pt x="3644" y="621"/>
                    <a:pt x="3613" y="673"/>
                  </a:cubicBezTo>
                  <a:cubicBezTo>
                    <a:pt x="3592" y="673"/>
                    <a:pt x="3655" y="589"/>
                    <a:pt x="3718" y="505"/>
                  </a:cubicBezTo>
                  <a:lnTo>
                    <a:pt x="3718" y="505"/>
                  </a:lnTo>
                  <a:cubicBezTo>
                    <a:pt x="3655" y="568"/>
                    <a:pt x="3592" y="631"/>
                    <a:pt x="3592" y="673"/>
                  </a:cubicBezTo>
                  <a:cubicBezTo>
                    <a:pt x="3572" y="693"/>
                    <a:pt x="3565" y="698"/>
                    <a:pt x="3562" y="698"/>
                  </a:cubicBezTo>
                  <a:cubicBezTo>
                    <a:pt x="3557" y="698"/>
                    <a:pt x="3559" y="690"/>
                    <a:pt x="3552" y="690"/>
                  </a:cubicBezTo>
                  <a:cubicBezTo>
                    <a:pt x="3546" y="690"/>
                    <a:pt x="3534" y="696"/>
                    <a:pt x="3508" y="715"/>
                  </a:cubicBezTo>
                  <a:cubicBezTo>
                    <a:pt x="3466" y="799"/>
                    <a:pt x="3424" y="862"/>
                    <a:pt x="3382" y="925"/>
                  </a:cubicBezTo>
                  <a:cubicBezTo>
                    <a:pt x="3235" y="1072"/>
                    <a:pt x="3214" y="1177"/>
                    <a:pt x="3088" y="1303"/>
                  </a:cubicBezTo>
                  <a:lnTo>
                    <a:pt x="3088" y="1282"/>
                  </a:lnTo>
                  <a:cubicBezTo>
                    <a:pt x="3046" y="1324"/>
                    <a:pt x="2983" y="1429"/>
                    <a:pt x="2899" y="1513"/>
                  </a:cubicBezTo>
                  <a:cubicBezTo>
                    <a:pt x="2909" y="1503"/>
                    <a:pt x="2925" y="1492"/>
                    <a:pt x="2930" y="1492"/>
                  </a:cubicBezTo>
                  <a:cubicBezTo>
                    <a:pt x="2936" y="1492"/>
                    <a:pt x="2930" y="1503"/>
                    <a:pt x="2899" y="1534"/>
                  </a:cubicBezTo>
                  <a:cubicBezTo>
                    <a:pt x="2815" y="1639"/>
                    <a:pt x="2773" y="1702"/>
                    <a:pt x="2710" y="1786"/>
                  </a:cubicBezTo>
                  <a:lnTo>
                    <a:pt x="2668" y="1849"/>
                  </a:lnTo>
                  <a:cubicBezTo>
                    <a:pt x="2374" y="2206"/>
                    <a:pt x="1303" y="3655"/>
                    <a:pt x="1030" y="4012"/>
                  </a:cubicBezTo>
                  <a:cubicBezTo>
                    <a:pt x="799" y="4369"/>
                    <a:pt x="421" y="4874"/>
                    <a:pt x="1" y="5441"/>
                  </a:cubicBezTo>
                  <a:lnTo>
                    <a:pt x="1576" y="5588"/>
                  </a:lnTo>
                  <a:cubicBezTo>
                    <a:pt x="1870" y="5609"/>
                    <a:pt x="2143" y="5630"/>
                    <a:pt x="2353" y="5630"/>
                  </a:cubicBezTo>
                  <a:cubicBezTo>
                    <a:pt x="2458" y="5672"/>
                    <a:pt x="2626" y="5672"/>
                    <a:pt x="2731" y="5693"/>
                  </a:cubicBezTo>
                  <a:cubicBezTo>
                    <a:pt x="2668" y="5672"/>
                    <a:pt x="2689" y="5672"/>
                    <a:pt x="2731" y="5672"/>
                  </a:cubicBezTo>
                  <a:cubicBezTo>
                    <a:pt x="2863" y="5687"/>
                    <a:pt x="2900" y="5691"/>
                    <a:pt x="2913" y="5691"/>
                  </a:cubicBezTo>
                  <a:cubicBezTo>
                    <a:pt x="2927" y="5691"/>
                    <a:pt x="2911" y="5686"/>
                    <a:pt x="2957" y="5686"/>
                  </a:cubicBezTo>
                  <a:cubicBezTo>
                    <a:pt x="2983" y="5686"/>
                    <a:pt x="3028" y="5688"/>
                    <a:pt x="3109" y="5693"/>
                  </a:cubicBezTo>
                  <a:cubicBezTo>
                    <a:pt x="3298" y="5693"/>
                    <a:pt x="3760" y="5756"/>
                    <a:pt x="4222" y="5798"/>
                  </a:cubicBezTo>
                  <a:lnTo>
                    <a:pt x="5860" y="5966"/>
                  </a:lnTo>
                  <a:cubicBezTo>
                    <a:pt x="5860" y="5924"/>
                    <a:pt x="5839" y="5882"/>
                    <a:pt x="5818" y="5840"/>
                  </a:cubicBezTo>
                  <a:cubicBezTo>
                    <a:pt x="5755" y="5672"/>
                    <a:pt x="5713" y="5483"/>
                    <a:pt x="5671" y="5294"/>
                  </a:cubicBezTo>
                  <a:cubicBezTo>
                    <a:pt x="5629" y="5189"/>
                    <a:pt x="5608" y="5105"/>
                    <a:pt x="5587" y="5000"/>
                  </a:cubicBezTo>
                  <a:cubicBezTo>
                    <a:pt x="5587" y="4979"/>
                    <a:pt x="5566" y="4937"/>
                    <a:pt x="5566" y="4895"/>
                  </a:cubicBezTo>
                  <a:lnTo>
                    <a:pt x="5545" y="4832"/>
                  </a:lnTo>
                  <a:lnTo>
                    <a:pt x="5545" y="4853"/>
                  </a:lnTo>
                  <a:cubicBezTo>
                    <a:pt x="5482" y="4643"/>
                    <a:pt x="5209" y="3508"/>
                    <a:pt x="5125" y="3277"/>
                  </a:cubicBezTo>
                  <a:lnTo>
                    <a:pt x="5125" y="3298"/>
                  </a:lnTo>
                  <a:cubicBezTo>
                    <a:pt x="5104" y="3193"/>
                    <a:pt x="5083" y="3088"/>
                    <a:pt x="5062" y="2962"/>
                  </a:cubicBezTo>
                  <a:cubicBezTo>
                    <a:pt x="5061" y="2964"/>
                    <a:pt x="5060" y="2964"/>
                    <a:pt x="5058" y="2964"/>
                  </a:cubicBezTo>
                  <a:cubicBezTo>
                    <a:pt x="5034" y="2964"/>
                    <a:pt x="4977" y="2812"/>
                    <a:pt x="4957" y="2752"/>
                  </a:cubicBezTo>
                  <a:cubicBezTo>
                    <a:pt x="4936" y="2668"/>
                    <a:pt x="4852" y="2437"/>
                    <a:pt x="4810" y="2269"/>
                  </a:cubicBezTo>
                  <a:lnTo>
                    <a:pt x="4831" y="2269"/>
                  </a:lnTo>
                  <a:cubicBezTo>
                    <a:pt x="4768" y="2143"/>
                    <a:pt x="4705" y="1891"/>
                    <a:pt x="4684" y="1786"/>
                  </a:cubicBezTo>
                  <a:cubicBezTo>
                    <a:pt x="4621" y="1555"/>
                    <a:pt x="4558" y="1198"/>
                    <a:pt x="4453" y="904"/>
                  </a:cubicBezTo>
                  <a:lnTo>
                    <a:pt x="4453" y="694"/>
                  </a:lnTo>
                  <a:lnTo>
                    <a:pt x="4453" y="673"/>
                  </a:lnTo>
                  <a:lnTo>
                    <a:pt x="4201" y="22"/>
                  </a:lnTo>
                  <a:cubicBezTo>
                    <a:pt x="4195" y="7"/>
                    <a:pt x="4185" y="0"/>
                    <a:pt x="4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860100" y="3805450"/>
              <a:ext cx="171900" cy="126050"/>
            </a:xfrm>
            <a:custGeom>
              <a:avLst/>
              <a:gdLst/>
              <a:ahLst/>
              <a:cxnLst/>
              <a:rect l="l" t="t" r="r" b="b"/>
              <a:pathLst>
                <a:path w="6876" h="5042" extrusionOk="0">
                  <a:moveTo>
                    <a:pt x="5406" y="2647"/>
                  </a:moveTo>
                  <a:cubicBezTo>
                    <a:pt x="5410" y="2654"/>
                    <a:pt x="5414" y="2661"/>
                    <a:pt x="5418" y="2668"/>
                  </a:cubicBezTo>
                  <a:lnTo>
                    <a:pt x="5418" y="2668"/>
                  </a:lnTo>
                  <a:cubicBezTo>
                    <a:pt x="5415" y="2662"/>
                    <a:pt x="5411" y="2655"/>
                    <a:pt x="5406" y="2647"/>
                  </a:cubicBezTo>
                  <a:close/>
                  <a:moveTo>
                    <a:pt x="743" y="4978"/>
                  </a:moveTo>
                  <a:cubicBezTo>
                    <a:pt x="827" y="4978"/>
                    <a:pt x="808" y="4987"/>
                    <a:pt x="824" y="4987"/>
                  </a:cubicBezTo>
                  <a:cubicBezTo>
                    <a:pt x="832" y="4987"/>
                    <a:pt x="848" y="4985"/>
                    <a:pt x="890" y="4978"/>
                  </a:cubicBezTo>
                  <a:lnTo>
                    <a:pt x="890" y="4978"/>
                  </a:lnTo>
                  <a:cubicBezTo>
                    <a:pt x="890" y="4996"/>
                    <a:pt x="816" y="4999"/>
                    <a:pt x="743" y="4999"/>
                  </a:cubicBezTo>
                  <a:lnTo>
                    <a:pt x="743" y="4999"/>
                  </a:lnTo>
                  <a:lnTo>
                    <a:pt x="743" y="4978"/>
                  </a:lnTo>
                  <a:close/>
                  <a:moveTo>
                    <a:pt x="3725" y="1"/>
                  </a:moveTo>
                  <a:lnTo>
                    <a:pt x="3641" y="106"/>
                  </a:lnTo>
                  <a:cubicBezTo>
                    <a:pt x="3536" y="253"/>
                    <a:pt x="3410" y="400"/>
                    <a:pt x="3284" y="568"/>
                  </a:cubicBezTo>
                  <a:lnTo>
                    <a:pt x="3116" y="799"/>
                  </a:lnTo>
                  <a:cubicBezTo>
                    <a:pt x="3095" y="820"/>
                    <a:pt x="3074" y="862"/>
                    <a:pt x="3053" y="883"/>
                  </a:cubicBezTo>
                  <a:lnTo>
                    <a:pt x="3011" y="946"/>
                  </a:lnTo>
                  <a:lnTo>
                    <a:pt x="3011" y="925"/>
                  </a:lnTo>
                  <a:cubicBezTo>
                    <a:pt x="2885" y="1093"/>
                    <a:pt x="2150" y="2017"/>
                    <a:pt x="2024" y="2206"/>
                  </a:cubicBezTo>
                  <a:lnTo>
                    <a:pt x="2045" y="2185"/>
                  </a:lnTo>
                  <a:lnTo>
                    <a:pt x="2045" y="2185"/>
                  </a:lnTo>
                  <a:cubicBezTo>
                    <a:pt x="1982" y="2269"/>
                    <a:pt x="1898" y="2353"/>
                    <a:pt x="1814" y="2437"/>
                  </a:cubicBezTo>
                  <a:cubicBezTo>
                    <a:pt x="1856" y="2437"/>
                    <a:pt x="1751" y="2584"/>
                    <a:pt x="1709" y="2647"/>
                  </a:cubicBezTo>
                  <a:cubicBezTo>
                    <a:pt x="1646" y="2731"/>
                    <a:pt x="1541" y="2941"/>
                    <a:pt x="1436" y="3067"/>
                  </a:cubicBezTo>
                  <a:lnTo>
                    <a:pt x="1436" y="3046"/>
                  </a:lnTo>
                  <a:cubicBezTo>
                    <a:pt x="1352" y="3172"/>
                    <a:pt x="1184" y="3382"/>
                    <a:pt x="1121" y="3466"/>
                  </a:cubicBezTo>
                  <a:cubicBezTo>
                    <a:pt x="974" y="3655"/>
                    <a:pt x="743" y="3907"/>
                    <a:pt x="554" y="4180"/>
                  </a:cubicBezTo>
                  <a:lnTo>
                    <a:pt x="407" y="4306"/>
                  </a:lnTo>
                  <a:lnTo>
                    <a:pt x="386" y="4327"/>
                  </a:lnTo>
                  <a:lnTo>
                    <a:pt x="29" y="4936"/>
                  </a:lnTo>
                  <a:cubicBezTo>
                    <a:pt x="0" y="4993"/>
                    <a:pt x="137" y="5007"/>
                    <a:pt x="295" y="5007"/>
                  </a:cubicBezTo>
                  <a:cubicBezTo>
                    <a:pt x="441" y="5007"/>
                    <a:pt x="605" y="4995"/>
                    <a:pt x="671" y="4995"/>
                  </a:cubicBezTo>
                  <a:cubicBezTo>
                    <a:pt x="690" y="4995"/>
                    <a:pt x="701" y="4996"/>
                    <a:pt x="701" y="4999"/>
                  </a:cubicBezTo>
                  <a:cubicBezTo>
                    <a:pt x="733" y="5010"/>
                    <a:pt x="764" y="5015"/>
                    <a:pt x="796" y="5015"/>
                  </a:cubicBezTo>
                  <a:cubicBezTo>
                    <a:pt x="827" y="5015"/>
                    <a:pt x="859" y="5010"/>
                    <a:pt x="890" y="4999"/>
                  </a:cubicBezTo>
                  <a:cubicBezTo>
                    <a:pt x="974" y="4999"/>
                    <a:pt x="890" y="5020"/>
                    <a:pt x="995" y="5041"/>
                  </a:cubicBezTo>
                  <a:cubicBezTo>
                    <a:pt x="1058" y="5020"/>
                    <a:pt x="1142" y="5020"/>
                    <a:pt x="1226" y="5020"/>
                  </a:cubicBezTo>
                  <a:cubicBezTo>
                    <a:pt x="1266" y="5024"/>
                    <a:pt x="1302" y="5026"/>
                    <a:pt x="1336" y="5026"/>
                  </a:cubicBezTo>
                  <a:cubicBezTo>
                    <a:pt x="1429" y="5026"/>
                    <a:pt x="1506" y="5014"/>
                    <a:pt x="1599" y="5014"/>
                  </a:cubicBezTo>
                  <a:cubicBezTo>
                    <a:pt x="1633" y="5014"/>
                    <a:pt x="1669" y="5016"/>
                    <a:pt x="1709" y="5020"/>
                  </a:cubicBezTo>
                  <a:lnTo>
                    <a:pt x="1982" y="5020"/>
                  </a:lnTo>
                  <a:cubicBezTo>
                    <a:pt x="1961" y="5020"/>
                    <a:pt x="1919" y="4999"/>
                    <a:pt x="1982" y="4999"/>
                  </a:cubicBezTo>
                  <a:lnTo>
                    <a:pt x="2297" y="4999"/>
                  </a:lnTo>
                  <a:lnTo>
                    <a:pt x="2402" y="4978"/>
                  </a:lnTo>
                  <a:cubicBezTo>
                    <a:pt x="2843" y="4978"/>
                    <a:pt x="4649" y="4957"/>
                    <a:pt x="5112" y="4957"/>
                  </a:cubicBezTo>
                  <a:lnTo>
                    <a:pt x="6876" y="4957"/>
                  </a:lnTo>
                  <a:lnTo>
                    <a:pt x="6036" y="3634"/>
                  </a:lnTo>
                  <a:cubicBezTo>
                    <a:pt x="5868" y="3382"/>
                    <a:pt x="5721" y="3151"/>
                    <a:pt x="5595" y="2983"/>
                  </a:cubicBezTo>
                  <a:cubicBezTo>
                    <a:pt x="5555" y="2885"/>
                    <a:pt x="5479" y="2768"/>
                    <a:pt x="5418" y="2668"/>
                  </a:cubicBezTo>
                  <a:lnTo>
                    <a:pt x="5418" y="2668"/>
                  </a:lnTo>
                  <a:cubicBezTo>
                    <a:pt x="5425" y="2681"/>
                    <a:pt x="5425" y="2687"/>
                    <a:pt x="5423" y="2687"/>
                  </a:cubicBezTo>
                  <a:cubicBezTo>
                    <a:pt x="5418" y="2687"/>
                    <a:pt x="5406" y="2670"/>
                    <a:pt x="5406" y="2647"/>
                  </a:cubicBezTo>
                  <a:lnTo>
                    <a:pt x="5406" y="2647"/>
                  </a:lnTo>
                  <a:cubicBezTo>
                    <a:pt x="5406" y="2647"/>
                    <a:pt x="5406" y="2647"/>
                    <a:pt x="5406" y="2647"/>
                  </a:cubicBezTo>
                  <a:cubicBezTo>
                    <a:pt x="5217" y="2353"/>
                    <a:pt x="5364" y="2626"/>
                    <a:pt x="5175" y="2332"/>
                  </a:cubicBezTo>
                  <a:cubicBezTo>
                    <a:pt x="5070" y="2164"/>
                    <a:pt x="4817" y="1786"/>
                    <a:pt x="4565" y="1387"/>
                  </a:cubicBezTo>
                  <a:lnTo>
                    <a:pt x="37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3" name="Google Shape;1623;p37"/>
          <p:cNvSpPr/>
          <p:nvPr/>
        </p:nvSpPr>
        <p:spPr>
          <a:xfrm flipH="1">
            <a:off x="8159114" y="337225"/>
            <a:ext cx="1228443" cy="1119134"/>
          </a:xfrm>
          <a:custGeom>
            <a:avLst/>
            <a:gdLst/>
            <a:ahLst/>
            <a:cxnLst/>
            <a:rect l="l" t="t" r="r" b="b"/>
            <a:pathLst>
              <a:path w="30096" h="27418" extrusionOk="0">
                <a:moveTo>
                  <a:pt x="15038" y="0"/>
                </a:moveTo>
                <a:cubicBezTo>
                  <a:pt x="11525" y="0"/>
                  <a:pt x="8013" y="1339"/>
                  <a:pt x="5335" y="4017"/>
                </a:cubicBezTo>
                <a:cubicBezTo>
                  <a:pt x="0" y="9372"/>
                  <a:pt x="0" y="18046"/>
                  <a:pt x="5335" y="23401"/>
                </a:cubicBezTo>
                <a:cubicBezTo>
                  <a:pt x="8013" y="26079"/>
                  <a:pt x="11525" y="27418"/>
                  <a:pt x="15038" y="27418"/>
                </a:cubicBezTo>
                <a:cubicBezTo>
                  <a:pt x="18550" y="27418"/>
                  <a:pt x="22063" y="26079"/>
                  <a:pt x="24740" y="23401"/>
                </a:cubicBezTo>
                <a:cubicBezTo>
                  <a:pt x="30096" y="18046"/>
                  <a:pt x="30096" y="9372"/>
                  <a:pt x="24740" y="4017"/>
                </a:cubicBezTo>
                <a:cubicBezTo>
                  <a:pt x="22063" y="1339"/>
                  <a:pt x="18550" y="0"/>
                  <a:pt x="150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>
            <a:spLocks noGrp="1"/>
          </p:cNvSpPr>
          <p:nvPr>
            <p:ph type="title"/>
          </p:nvPr>
        </p:nvSpPr>
        <p:spPr>
          <a:xfrm>
            <a:off x="713225" y="44997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"/>
          <p:cNvSpPr txBox="1">
            <a:spLocks noGrp="1"/>
          </p:cNvSpPr>
          <p:nvPr>
            <p:ph type="subTitle" idx="1"/>
          </p:nvPr>
        </p:nvSpPr>
        <p:spPr>
          <a:xfrm>
            <a:off x="966100" y="2911725"/>
            <a:ext cx="3182100" cy="12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subTitle" idx="2"/>
          </p:nvPr>
        </p:nvSpPr>
        <p:spPr>
          <a:xfrm>
            <a:off x="966110" y="1450649"/>
            <a:ext cx="31821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3"/>
          </p:nvPr>
        </p:nvSpPr>
        <p:spPr>
          <a:xfrm>
            <a:off x="4996099" y="2911725"/>
            <a:ext cx="3182100" cy="12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4"/>
          </p:nvPr>
        </p:nvSpPr>
        <p:spPr>
          <a:xfrm>
            <a:off x="4994454" y="1450649"/>
            <a:ext cx="31854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Fredoka One"/>
              <a:buNone/>
              <a:defRPr sz="21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95" name="Google Shape;195;p5"/>
          <p:cNvSpPr/>
          <p:nvPr/>
        </p:nvSpPr>
        <p:spPr>
          <a:xfrm rot="2162369" flipH="1">
            <a:off x="-608343" y="193614"/>
            <a:ext cx="2030468" cy="2149210"/>
          </a:xfrm>
          <a:custGeom>
            <a:avLst/>
            <a:gdLst/>
            <a:ahLst/>
            <a:cxnLst/>
            <a:rect l="l" t="t" r="r" b="b"/>
            <a:pathLst>
              <a:path w="97281" h="102970" extrusionOk="0">
                <a:moveTo>
                  <a:pt x="74670" y="0"/>
                </a:moveTo>
                <a:cubicBezTo>
                  <a:pt x="56313" y="0"/>
                  <a:pt x="56438" y="24145"/>
                  <a:pt x="55739" y="37043"/>
                </a:cubicBezTo>
                <a:cubicBezTo>
                  <a:pt x="55277" y="45969"/>
                  <a:pt x="52610" y="53487"/>
                  <a:pt x="48158" y="59536"/>
                </a:cubicBezTo>
                <a:cubicBezTo>
                  <a:pt x="42256" y="67558"/>
                  <a:pt x="33205" y="73019"/>
                  <a:pt x="21885" y="75875"/>
                </a:cubicBezTo>
                <a:cubicBezTo>
                  <a:pt x="17117" y="77093"/>
                  <a:pt x="12140" y="77891"/>
                  <a:pt x="7855" y="80264"/>
                </a:cubicBezTo>
                <a:cubicBezTo>
                  <a:pt x="3550" y="82659"/>
                  <a:pt x="1" y="87111"/>
                  <a:pt x="547" y="91878"/>
                </a:cubicBezTo>
                <a:cubicBezTo>
                  <a:pt x="1219" y="97717"/>
                  <a:pt x="7561" y="101371"/>
                  <a:pt x="13526" y="102295"/>
                </a:cubicBezTo>
                <a:cubicBezTo>
                  <a:pt x="16311" y="102729"/>
                  <a:pt x="19175" y="102969"/>
                  <a:pt x="22041" y="102969"/>
                </a:cubicBezTo>
                <a:cubicBezTo>
                  <a:pt x="32074" y="102969"/>
                  <a:pt x="42125" y="100026"/>
                  <a:pt x="48872" y="92151"/>
                </a:cubicBezTo>
                <a:cubicBezTo>
                  <a:pt x="55634" y="84276"/>
                  <a:pt x="58155" y="73229"/>
                  <a:pt x="65673" y="66067"/>
                </a:cubicBezTo>
                <a:cubicBezTo>
                  <a:pt x="72961" y="59158"/>
                  <a:pt x="84029" y="56827"/>
                  <a:pt x="90350" y="49014"/>
                </a:cubicBezTo>
                <a:cubicBezTo>
                  <a:pt x="93690" y="44898"/>
                  <a:pt x="95328" y="39647"/>
                  <a:pt x="96126" y="34397"/>
                </a:cubicBezTo>
                <a:cubicBezTo>
                  <a:pt x="97281" y="27004"/>
                  <a:pt x="96840" y="19128"/>
                  <a:pt x="93459" y="12429"/>
                </a:cubicBezTo>
                <a:cubicBezTo>
                  <a:pt x="90077" y="5729"/>
                  <a:pt x="83420" y="437"/>
                  <a:pt x="75943" y="38"/>
                </a:cubicBezTo>
                <a:cubicBezTo>
                  <a:pt x="75509" y="13"/>
                  <a:pt x="75085" y="0"/>
                  <a:pt x="746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"/>
          <p:cNvSpPr/>
          <p:nvPr/>
        </p:nvSpPr>
        <p:spPr>
          <a:xfrm rot="-5400000">
            <a:off x="7385278" y="-77291"/>
            <a:ext cx="2054564" cy="1761319"/>
          </a:xfrm>
          <a:custGeom>
            <a:avLst/>
            <a:gdLst/>
            <a:ahLst/>
            <a:cxnLst/>
            <a:rect l="l" t="t" r="r" b="b"/>
            <a:pathLst>
              <a:path w="155120" h="133005" extrusionOk="0">
                <a:moveTo>
                  <a:pt x="143107" y="1"/>
                </a:moveTo>
                <a:cubicBezTo>
                  <a:pt x="139410" y="2458"/>
                  <a:pt x="136092" y="5461"/>
                  <a:pt x="133257" y="8905"/>
                </a:cubicBezTo>
                <a:cubicBezTo>
                  <a:pt x="126641" y="16991"/>
                  <a:pt x="122966" y="27030"/>
                  <a:pt x="119480" y="36901"/>
                </a:cubicBezTo>
                <a:cubicBezTo>
                  <a:pt x="116014" y="46772"/>
                  <a:pt x="112507" y="56852"/>
                  <a:pt x="106123" y="65148"/>
                </a:cubicBezTo>
                <a:cubicBezTo>
                  <a:pt x="100059" y="73006"/>
                  <a:pt x="90833" y="79103"/>
                  <a:pt x="80979" y="79103"/>
                </a:cubicBezTo>
                <a:cubicBezTo>
                  <a:pt x="80457" y="79103"/>
                  <a:pt x="79933" y="79086"/>
                  <a:pt x="79408" y="79051"/>
                </a:cubicBezTo>
                <a:cubicBezTo>
                  <a:pt x="58974" y="77686"/>
                  <a:pt x="45574" y="55130"/>
                  <a:pt x="26484" y="49166"/>
                </a:cubicBezTo>
                <a:cubicBezTo>
                  <a:pt x="24075" y="48409"/>
                  <a:pt x="21508" y="47988"/>
                  <a:pt x="18969" y="47988"/>
                </a:cubicBezTo>
                <a:cubicBezTo>
                  <a:pt x="15022" y="47988"/>
                  <a:pt x="11142" y="49007"/>
                  <a:pt x="8023" y="51371"/>
                </a:cubicBezTo>
                <a:cubicBezTo>
                  <a:pt x="841" y="56831"/>
                  <a:pt x="1" y="67920"/>
                  <a:pt x="4054" y="75964"/>
                </a:cubicBezTo>
                <a:cubicBezTo>
                  <a:pt x="8128" y="83987"/>
                  <a:pt x="15878" y="89510"/>
                  <a:pt x="23796" y="93815"/>
                </a:cubicBezTo>
                <a:cubicBezTo>
                  <a:pt x="29865" y="97113"/>
                  <a:pt x="36208" y="99906"/>
                  <a:pt x="42760" y="102174"/>
                </a:cubicBezTo>
                <a:cubicBezTo>
                  <a:pt x="50993" y="105030"/>
                  <a:pt x="59919" y="107257"/>
                  <a:pt x="66093" y="113410"/>
                </a:cubicBezTo>
                <a:cubicBezTo>
                  <a:pt x="73906" y="121202"/>
                  <a:pt x="72310" y="127313"/>
                  <a:pt x="68025" y="133005"/>
                </a:cubicBezTo>
                <a:lnTo>
                  <a:pt x="155120" y="133005"/>
                </a:lnTo>
                <a:lnTo>
                  <a:pt x="1551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 rot="10800000">
            <a:off x="8179842" y="4276238"/>
            <a:ext cx="1367250" cy="1245175"/>
          </a:xfrm>
          <a:custGeom>
            <a:avLst/>
            <a:gdLst/>
            <a:ahLst/>
            <a:cxnLst/>
            <a:rect l="l" t="t" r="r" b="b"/>
            <a:pathLst>
              <a:path w="54690" h="49807" extrusionOk="0">
                <a:moveTo>
                  <a:pt x="27335" y="1"/>
                </a:moveTo>
                <a:cubicBezTo>
                  <a:pt x="20961" y="1"/>
                  <a:pt x="14587" y="2432"/>
                  <a:pt x="9725" y="7294"/>
                </a:cubicBezTo>
                <a:cubicBezTo>
                  <a:pt x="1" y="17018"/>
                  <a:pt x="1" y="32790"/>
                  <a:pt x="9725" y="42514"/>
                </a:cubicBezTo>
                <a:cubicBezTo>
                  <a:pt x="14587" y="47376"/>
                  <a:pt x="20961" y="49807"/>
                  <a:pt x="27335" y="49807"/>
                </a:cubicBezTo>
                <a:cubicBezTo>
                  <a:pt x="33709" y="49807"/>
                  <a:pt x="40083" y="47376"/>
                  <a:pt x="44945" y="42514"/>
                </a:cubicBezTo>
                <a:cubicBezTo>
                  <a:pt x="54689" y="32790"/>
                  <a:pt x="54689" y="17018"/>
                  <a:pt x="44945" y="7294"/>
                </a:cubicBezTo>
                <a:cubicBezTo>
                  <a:pt x="40083" y="2432"/>
                  <a:pt x="33709" y="1"/>
                  <a:pt x="273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 rot="10800000">
            <a:off x="8114267" y="4425750"/>
            <a:ext cx="758725" cy="946150"/>
            <a:chOff x="2463250" y="3427425"/>
            <a:chExt cx="758725" cy="946150"/>
          </a:xfrm>
        </p:grpSpPr>
        <p:sp>
          <p:nvSpPr>
            <p:cNvPr id="199" name="Google Shape;199;p5"/>
            <p:cNvSpPr/>
            <p:nvPr/>
          </p:nvSpPr>
          <p:spPr>
            <a:xfrm>
              <a:off x="2611300" y="4066925"/>
              <a:ext cx="1075" cy="2125"/>
            </a:xfrm>
            <a:custGeom>
              <a:avLst/>
              <a:gdLst/>
              <a:ahLst/>
              <a:cxnLst/>
              <a:rect l="l" t="t" r="r" b="b"/>
              <a:pathLst>
                <a:path w="43" h="85" extrusionOk="0">
                  <a:moveTo>
                    <a:pt x="43" y="1"/>
                  </a:moveTo>
                  <a:lnTo>
                    <a:pt x="43" y="1"/>
                  </a:lnTo>
                  <a:cubicBezTo>
                    <a:pt x="22" y="43"/>
                    <a:pt x="1" y="64"/>
                    <a:pt x="1" y="85"/>
                  </a:cubicBezTo>
                  <a:cubicBezTo>
                    <a:pt x="43" y="64"/>
                    <a:pt x="43" y="43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2612350" y="406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564575" y="3916250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0"/>
                  </a:moveTo>
                  <a:cubicBezTo>
                    <a:pt x="1" y="0"/>
                    <a:pt x="1" y="0"/>
                    <a:pt x="1" y="2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561950" y="3915200"/>
              <a:ext cx="51475" cy="159100"/>
            </a:xfrm>
            <a:custGeom>
              <a:avLst/>
              <a:gdLst/>
              <a:ahLst/>
              <a:cxnLst/>
              <a:rect l="l" t="t" r="r" b="b"/>
              <a:pathLst>
                <a:path w="2059" h="6364" extrusionOk="0">
                  <a:moveTo>
                    <a:pt x="148" y="0"/>
                  </a:moveTo>
                  <a:cubicBezTo>
                    <a:pt x="130" y="18"/>
                    <a:pt x="127" y="36"/>
                    <a:pt x="127" y="55"/>
                  </a:cubicBezTo>
                  <a:lnTo>
                    <a:pt x="127" y="55"/>
                  </a:lnTo>
                  <a:cubicBezTo>
                    <a:pt x="137" y="29"/>
                    <a:pt x="162" y="0"/>
                    <a:pt x="148" y="0"/>
                  </a:cubicBezTo>
                  <a:close/>
                  <a:moveTo>
                    <a:pt x="1744" y="546"/>
                  </a:moveTo>
                  <a:cubicBezTo>
                    <a:pt x="1741" y="546"/>
                    <a:pt x="1739" y="547"/>
                    <a:pt x="1738" y="549"/>
                  </a:cubicBezTo>
                  <a:lnTo>
                    <a:pt x="1738" y="549"/>
                  </a:lnTo>
                  <a:cubicBezTo>
                    <a:pt x="1740" y="548"/>
                    <a:pt x="1742" y="547"/>
                    <a:pt x="1744" y="546"/>
                  </a:cubicBezTo>
                  <a:close/>
                  <a:moveTo>
                    <a:pt x="26" y="578"/>
                  </a:moveTo>
                  <a:cubicBezTo>
                    <a:pt x="23" y="581"/>
                    <a:pt x="22" y="584"/>
                    <a:pt x="22" y="588"/>
                  </a:cubicBezTo>
                  <a:cubicBezTo>
                    <a:pt x="23" y="585"/>
                    <a:pt x="25" y="582"/>
                    <a:pt x="26" y="578"/>
                  </a:cubicBezTo>
                  <a:close/>
                  <a:moveTo>
                    <a:pt x="1702" y="1951"/>
                  </a:moveTo>
                  <a:cubicBezTo>
                    <a:pt x="1702" y="1952"/>
                    <a:pt x="1702" y="1952"/>
                    <a:pt x="1702" y="1953"/>
                  </a:cubicBezTo>
                  <a:cubicBezTo>
                    <a:pt x="1705" y="1953"/>
                    <a:pt x="1705" y="1952"/>
                    <a:pt x="1702" y="1951"/>
                  </a:cubicBezTo>
                  <a:close/>
                  <a:moveTo>
                    <a:pt x="1954" y="6028"/>
                  </a:moveTo>
                  <a:lnTo>
                    <a:pt x="1954" y="6043"/>
                  </a:lnTo>
                  <a:lnTo>
                    <a:pt x="1954" y="6043"/>
                  </a:lnTo>
                  <a:cubicBezTo>
                    <a:pt x="1949" y="6033"/>
                    <a:pt x="1943" y="6028"/>
                    <a:pt x="1954" y="6028"/>
                  </a:cubicBezTo>
                  <a:close/>
                  <a:moveTo>
                    <a:pt x="106" y="42"/>
                  </a:moveTo>
                  <a:cubicBezTo>
                    <a:pt x="106" y="84"/>
                    <a:pt x="64" y="126"/>
                    <a:pt x="106" y="126"/>
                  </a:cubicBezTo>
                  <a:cubicBezTo>
                    <a:pt x="95" y="147"/>
                    <a:pt x="80" y="147"/>
                    <a:pt x="64" y="147"/>
                  </a:cubicBezTo>
                  <a:cubicBezTo>
                    <a:pt x="48" y="147"/>
                    <a:pt x="32" y="147"/>
                    <a:pt x="22" y="168"/>
                  </a:cubicBezTo>
                  <a:cubicBezTo>
                    <a:pt x="1" y="189"/>
                    <a:pt x="85" y="231"/>
                    <a:pt x="43" y="273"/>
                  </a:cubicBezTo>
                  <a:cubicBezTo>
                    <a:pt x="1" y="357"/>
                    <a:pt x="106" y="399"/>
                    <a:pt x="43" y="462"/>
                  </a:cubicBezTo>
                  <a:cubicBezTo>
                    <a:pt x="23" y="481"/>
                    <a:pt x="40" y="537"/>
                    <a:pt x="26" y="578"/>
                  </a:cubicBezTo>
                  <a:lnTo>
                    <a:pt x="26" y="578"/>
                  </a:lnTo>
                  <a:cubicBezTo>
                    <a:pt x="30" y="574"/>
                    <a:pt x="36" y="572"/>
                    <a:pt x="43" y="572"/>
                  </a:cubicBezTo>
                  <a:cubicBezTo>
                    <a:pt x="53" y="572"/>
                    <a:pt x="64" y="578"/>
                    <a:pt x="64" y="588"/>
                  </a:cubicBezTo>
                  <a:cubicBezTo>
                    <a:pt x="64" y="609"/>
                    <a:pt x="64" y="672"/>
                    <a:pt x="43" y="714"/>
                  </a:cubicBezTo>
                  <a:lnTo>
                    <a:pt x="64" y="756"/>
                  </a:lnTo>
                  <a:cubicBezTo>
                    <a:pt x="64" y="945"/>
                    <a:pt x="64" y="1680"/>
                    <a:pt x="106" y="1869"/>
                  </a:cubicBezTo>
                  <a:cubicBezTo>
                    <a:pt x="106" y="2163"/>
                    <a:pt x="106" y="2751"/>
                    <a:pt x="169" y="3045"/>
                  </a:cubicBezTo>
                  <a:cubicBezTo>
                    <a:pt x="127" y="3087"/>
                    <a:pt x="127" y="3150"/>
                    <a:pt x="127" y="3192"/>
                  </a:cubicBezTo>
                  <a:cubicBezTo>
                    <a:pt x="137" y="3182"/>
                    <a:pt x="148" y="3177"/>
                    <a:pt x="156" y="3177"/>
                  </a:cubicBezTo>
                  <a:cubicBezTo>
                    <a:pt x="164" y="3177"/>
                    <a:pt x="169" y="3182"/>
                    <a:pt x="169" y="3192"/>
                  </a:cubicBezTo>
                  <a:cubicBezTo>
                    <a:pt x="169" y="3266"/>
                    <a:pt x="174" y="3266"/>
                    <a:pt x="182" y="3266"/>
                  </a:cubicBezTo>
                  <a:cubicBezTo>
                    <a:pt x="190" y="3266"/>
                    <a:pt x="200" y="3266"/>
                    <a:pt x="211" y="3339"/>
                  </a:cubicBezTo>
                  <a:cubicBezTo>
                    <a:pt x="253" y="3675"/>
                    <a:pt x="253" y="3990"/>
                    <a:pt x="211" y="4326"/>
                  </a:cubicBezTo>
                  <a:cubicBezTo>
                    <a:pt x="274" y="4389"/>
                    <a:pt x="232" y="4494"/>
                    <a:pt x="274" y="4578"/>
                  </a:cubicBezTo>
                  <a:cubicBezTo>
                    <a:pt x="274" y="4683"/>
                    <a:pt x="274" y="4788"/>
                    <a:pt x="274" y="4914"/>
                  </a:cubicBezTo>
                  <a:cubicBezTo>
                    <a:pt x="274" y="5019"/>
                    <a:pt x="274" y="5124"/>
                    <a:pt x="295" y="5250"/>
                  </a:cubicBezTo>
                  <a:lnTo>
                    <a:pt x="295" y="5229"/>
                  </a:lnTo>
                  <a:lnTo>
                    <a:pt x="295" y="5229"/>
                  </a:lnTo>
                  <a:cubicBezTo>
                    <a:pt x="337" y="5313"/>
                    <a:pt x="274" y="5313"/>
                    <a:pt x="253" y="5376"/>
                  </a:cubicBezTo>
                  <a:cubicBezTo>
                    <a:pt x="316" y="5376"/>
                    <a:pt x="358" y="5439"/>
                    <a:pt x="379" y="5460"/>
                  </a:cubicBezTo>
                  <a:lnTo>
                    <a:pt x="358" y="5460"/>
                  </a:lnTo>
                  <a:cubicBezTo>
                    <a:pt x="400" y="5523"/>
                    <a:pt x="442" y="5607"/>
                    <a:pt x="463" y="5670"/>
                  </a:cubicBezTo>
                  <a:lnTo>
                    <a:pt x="421" y="5670"/>
                  </a:lnTo>
                  <a:cubicBezTo>
                    <a:pt x="463" y="5712"/>
                    <a:pt x="463" y="5838"/>
                    <a:pt x="463" y="5880"/>
                  </a:cubicBezTo>
                  <a:cubicBezTo>
                    <a:pt x="442" y="6006"/>
                    <a:pt x="442" y="6133"/>
                    <a:pt x="463" y="6259"/>
                  </a:cubicBezTo>
                  <a:lnTo>
                    <a:pt x="379" y="6364"/>
                  </a:lnTo>
                  <a:cubicBezTo>
                    <a:pt x="379" y="6364"/>
                    <a:pt x="1681" y="6301"/>
                    <a:pt x="1933" y="6112"/>
                  </a:cubicBezTo>
                  <a:lnTo>
                    <a:pt x="1954" y="6112"/>
                  </a:lnTo>
                  <a:lnTo>
                    <a:pt x="1954" y="6091"/>
                  </a:lnTo>
                  <a:cubicBezTo>
                    <a:pt x="1960" y="6079"/>
                    <a:pt x="1961" y="6069"/>
                    <a:pt x="1960" y="6061"/>
                  </a:cubicBezTo>
                  <a:lnTo>
                    <a:pt x="1960" y="6061"/>
                  </a:lnTo>
                  <a:cubicBezTo>
                    <a:pt x="1961" y="6060"/>
                    <a:pt x="1963" y="6060"/>
                    <a:pt x="1966" y="6060"/>
                  </a:cubicBezTo>
                  <a:cubicBezTo>
                    <a:pt x="1980" y="6060"/>
                    <a:pt x="2003" y="6070"/>
                    <a:pt x="2017" y="6070"/>
                  </a:cubicBezTo>
                  <a:cubicBezTo>
                    <a:pt x="2017" y="6070"/>
                    <a:pt x="2017" y="6049"/>
                    <a:pt x="2038" y="6028"/>
                  </a:cubicBezTo>
                  <a:cubicBezTo>
                    <a:pt x="2017" y="6028"/>
                    <a:pt x="2017" y="6028"/>
                    <a:pt x="2017" y="6049"/>
                  </a:cubicBezTo>
                  <a:cubicBezTo>
                    <a:pt x="2014" y="6051"/>
                    <a:pt x="2011" y="6053"/>
                    <a:pt x="2007" y="6053"/>
                  </a:cubicBezTo>
                  <a:cubicBezTo>
                    <a:pt x="1985" y="6053"/>
                    <a:pt x="1957" y="6004"/>
                    <a:pt x="1975" y="5985"/>
                  </a:cubicBezTo>
                  <a:cubicBezTo>
                    <a:pt x="1996" y="5964"/>
                    <a:pt x="2038" y="5985"/>
                    <a:pt x="2038" y="5922"/>
                  </a:cubicBezTo>
                  <a:cubicBezTo>
                    <a:pt x="2059" y="5691"/>
                    <a:pt x="2059" y="5460"/>
                    <a:pt x="2038" y="5208"/>
                  </a:cubicBezTo>
                  <a:lnTo>
                    <a:pt x="2059" y="5208"/>
                  </a:lnTo>
                  <a:cubicBezTo>
                    <a:pt x="2038" y="5145"/>
                    <a:pt x="2017" y="5082"/>
                    <a:pt x="1996" y="5019"/>
                  </a:cubicBezTo>
                  <a:cubicBezTo>
                    <a:pt x="2017" y="4998"/>
                    <a:pt x="2038" y="4998"/>
                    <a:pt x="2059" y="4977"/>
                  </a:cubicBezTo>
                  <a:lnTo>
                    <a:pt x="2059" y="4977"/>
                  </a:lnTo>
                  <a:cubicBezTo>
                    <a:pt x="2058" y="4978"/>
                    <a:pt x="2058" y="4978"/>
                    <a:pt x="2057" y="4978"/>
                  </a:cubicBezTo>
                  <a:cubicBezTo>
                    <a:pt x="2036" y="4978"/>
                    <a:pt x="1997" y="4641"/>
                    <a:pt x="2017" y="4620"/>
                  </a:cubicBezTo>
                  <a:lnTo>
                    <a:pt x="1954" y="4620"/>
                  </a:lnTo>
                  <a:cubicBezTo>
                    <a:pt x="1954" y="4536"/>
                    <a:pt x="2017" y="4578"/>
                    <a:pt x="1996" y="4515"/>
                  </a:cubicBezTo>
                  <a:cubicBezTo>
                    <a:pt x="1912" y="4494"/>
                    <a:pt x="1996" y="4410"/>
                    <a:pt x="1954" y="4389"/>
                  </a:cubicBezTo>
                  <a:cubicBezTo>
                    <a:pt x="1954" y="4389"/>
                    <a:pt x="1954" y="4347"/>
                    <a:pt x="1996" y="4347"/>
                  </a:cubicBezTo>
                  <a:cubicBezTo>
                    <a:pt x="1954" y="4347"/>
                    <a:pt x="1975" y="4326"/>
                    <a:pt x="1975" y="4305"/>
                  </a:cubicBezTo>
                  <a:cubicBezTo>
                    <a:pt x="1969" y="4299"/>
                    <a:pt x="1964" y="4297"/>
                    <a:pt x="1961" y="4297"/>
                  </a:cubicBezTo>
                  <a:cubicBezTo>
                    <a:pt x="1952" y="4297"/>
                    <a:pt x="1948" y="4312"/>
                    <a:pt x="1933" y="4326"/>
                  </a:cubicBezTo>
                  <a:lnTo>
                    <a:pt x="1912" y="4263"/>
                  </a:lnTo>
                  <a:cubicBezTo>
                    <a:pt x="1922" y="4253"/>
                    <a:pt x="1938" y="4248"/>
                    <a:pt x="1951" y="4248"/>
                  </a:cubicBezTo>
                  <a:cubicBezTo>
                    <a:pt x="1964" y="4248"/>
                    <a:pt x="1975" y="4253"/>
                    <a:pt x="1975" y="4263"/>
                  </a:cubicBezTo>
                  <a:cubicBezTo>
                    <a:pt x="1996" y="3990"/>
                    <a:pt x="1996" y="3696"/>
                    <a:pt x="1975" y="3423"/>
                  </a:cubicBezTo>
                  <a:cubicBezTo>
                    <a:pt x="1933" y="3444"/>
                    <a:pt x="1975" y="3465"/>
                    <a:pt x="1912" y="3486"/>
                  </a:cubicBezTo>
                  <a:cubicBezTo>
                    <a:pt x="1870" y="3465"/>
                    <a:pt x="1912" y="3444"/>
                    <a:pt x="1870" y="3423"/>
                  </a:cubicBezTo>
                  <a:cubicBezTo>
                    <a:pt x="1954" y="3402"/>
                    <a:pt x="1891" y="3339"/>
                    <a:pt x="1996" y="3318"/>
                  </a:cubicBezTo>
                  <a:lnTo>
                    <a:pt x="1933" y="3318"/>
                  </a:lnTo>
                  <a:lnTo>
                    <a:pt x="1975" y="3297"/>
                  </a:lnTo>
                  <a:cubicBezTo>
                    <a:pt x="1912" y="3150"/>
                    <a:pt x="1933" y="3255"/>
                    <a:pt x="1954" y="3129"/>
                  </a:cubicBezTo>
                  <a:cubicBezTo>
                    <a:pt x="1954" y="3045"/>
                    <a:pt x="1870" y="3003"/>
                    <a:pt x="1891" y="2961"/>
                  </a:cubicBezTo>
                  <a:lnTo>
                    <a:pt x="1891" y="2961"/>
                  </a:lnTo>
                  <a:cubicBezTo>
                    <a:pt x="1891" y="2961"/>
                    <a:pt x="1882" y="2971"/>
                    <a:pt x="1869" y="2971"/>
                  </a:cubicBezTo>
                  <a:cubicBezTo>
                    <a:pt x="1863" y="2971"/>
                    <a:pt x="1856" y="2968"/>
                    <a:pt x="1849" y="2961"/>
                  </a:cubicBezTo>
                  <a:cubicBezTo>
                    <a:pt x="1891" y="2961"/>
                    <a:pt x="1828" y="2898"/>
                    <a:pt x="1870" y="2898"/>
                  </a:cubicBezTo>
                  <a:cubicBezTo>
                    <a:pt x="1870" y="2880"/>
                    <a:pt x="1870" y="2831"/>
                    <a:pt x="1830" y="2831"/>
                  </a:cubicBezTo>
                  <a:cubicBezTo>
                    <a:pt x="1825" y="2831"/>
                    <a:pt x="1819" y="2832"/>
                    <a:pt x="1812" y="2834"/>
                  </a:cubicBezTo>
                  <a:lnTo>
                    <a:pt x="1812" y="2834"/>
                  </a:lnTo>
                  <a:cubicBezTo>
                    <a:pt x="1827" y="2825"/>
                    <a:pt x="1842" y="2781"/>
                    <a:pt x="1857" y="2781"/>
                  </a:cubicBezTo>
                  <a:cubicBezTo>
                    <a:pt x="1862" y="2781"/>
                    <a:pt x="1866" y="2785"/>
                    <a:pt x="1870" y="2793"/>
                  </a:cubicBezTo>
                  <a:lnTo>
                    <a:pt x="1870" y="2751"/>
                  </a:lnTo>
                  <a:lnTo>
                    <a:pt x="1849" y="2772"/>
                  </a:lnTo>
                  <a:cubicBezTo>
                    <a:pt x="1849" y="2709"/>
                    <a:pt x="1891" y="2667"/>
                    <a:pt x="1849" y="2625"/>
                  </a:cubicBezTo>
                  <a:lnTo>
                    <a:pt x="1807" y="2646"/>
                  </a:lnTo>
                  <a:cubicBezTo>
                    <a:pt x="1807" y="2604"/>
                    <a:pt x="1807" y="2562"/>
                    <a:pt x="1870" y="2562"/>
                  </a:cubicBezTo>
                  <a:lnTo>
                    <a:pt x="1891" y="2604"/>
                  </a:lnTo>
                  <a:cubicBezTo>
                    <a:pt x="1891" y="2541"/>
                    <a:pt x="1870" y="2478"/>
                    <a:pt x="1849" y="2436"/>
                  </a:cubicBezTo>
                  <a:lnTo>
                    <a:pt x="1849" y="2457"/>
                  </a:lnTo>
                  <a:cubicBezTo>
                    <a:pt x="1786" y="2394"/>
                    <a:pt x="1744" y="2016"/>
                    <a:pt x="1660" y="1953"/>
                  </a:cubicBezTo>
                  <a:lnTo>
                    <a:pt x="1618" y="1974"/>
                  </a:lnTo>
                  <a:lnTo>
                    <a:pt x="1576" y="1911"/>
                  </a:lnTo>
                  <a:lnTo>
                    <a:pt x="1576" y="1911"/>
                  </a:lnTo>
                  <a:cubicBezTo>
                    <a:pt x="1576" y="1911"/>
                    <a:pt x="1686" y="1942"/>
                    <a:pt x="1702" y="1951"/>
                  </a:cubicBezTo>
                  <a:lnTo>
                    <a:pt x="1702" y="1951"/>
                  </a:lnTo>
                  <a:cubicBezTo>
                    <a:pt x="1702" y="1658"/>
                    <a:pt x="1702" y="1385"/>
                    <a:pt x="1723" y="1092"/>
                  </a:cubicBezTo>
                  <a:cubicBezTo>
                    <a:pt x="1730" y="1078"/>
                    <a:pt x="1742" y="1073"/>
                    <a:pt x="1754" y="1073"/>
                  </a:cubicBezTo>
                  <a:cubicBezTo>
                    <a:pt x="1779" y="1073"/>
                    <a:pt x="1807" y="1092"/>
                    <a:pt x="1807" y="1092"/>
                  </a:cubicBezTo>
                  <a:cubicBezTo>
                    <a:pt x="1786" y="1029"/>
                    <a:pt x="1765" y="1071"/>
                    <a:pt x="1765" y="1029"/>
                  </a:cubicBezTo>
                  <a:cubicBezTo>
                    <a:pt x="1765" y="1008"/>
                    <a:pt x="1770" y="1001"/>
                    <a:pt x="1776" y="1001"/>
                  </a:cubicBezTo>
                  <a:cubicBezTo>
                    <a:pt x="1788" y="1001"/>
                    <a:pt x="1807" y="1029"/>
                    <a:pt x="1807" y="1029"/>
                  </a:cubicBezTo>
                  <a:cubicBezTo>
                    <a:pt x="1828" y="1029"/>
                    <a:pt x="1807" y="987"/>
                    <a:pt x="1807" y="987"/>
                  </a:cubicBezTo>
                  <a:cubicBezTo>
                    <a:pt x="1807" y="987"/>
                    <a:pt x="1744" y="987"/>
                    <a:pt x="1702" y="1008"/>
                  </a:cubicBezTo>
                  <a:lnTo>
                    <a:pt x="1702" y="945"/>
                  </a:lnTo>
                  <a:lnTo>
                    <a:pt x="1723" y="945"/>
                  </a:lnTo>
                  <a:cubicBezTo>
                    <a:pt x="1723" y="945"/>
                    <a:pt x="1639" y="903"/>
                    <a:pt x="1660" y="840"/>
                  </a:cubicBezTo>
                  <a:cubicBezTo>
                    <a:pt x="1681" y="756"/>
                    <a:pt x="1660" y="651"/>
                    <a:pt x="1681" y="546"/>
                  </a:cubicBezTo>
                  <a:cubicBezTo>
                    <a:pt x="1702" y="546"/>
                    <a:pt x="1702" y="567"/>
                    <a:pt x="1723" y="588"/>
                  </a:cubicBezTo>
                  <a:cubicBezTo>
                    <a:pt x="1726" y="591"/>
                    <a:pt x="1728" y="592"/>
                    <a:pt x="1730" y="592"/>
                  </a:cubicBezTo>
                  <a:cubicBezTo>
                    <a:pt x="1737" y="592"/>
                    <a:pt x="1729" y="558"/>
                    <a:pt x="1738" y="549"/>
                  </a:cubicBezTo>
                  <a:lnTo>
                    <a:pt x="1738" y="549"/>
                  </a:lnTo>
                  <a:cubicBezTo>
                    <a:pt x="1735" y="550"/>
                    <a:pt x="1732" y="550"/>
                    <a:pt x="1729" y="550"/>
                  </a:cubicBezTo>
                  <a:cubicBezTo>
                    <a:pt x="1711" y="550"/>
                    <a:pt x="1717" y="521"/>
                    <a:pt x="1709" y="521"/>
                  </a:cubicBezTo>
                  <a:cubicBezTo>
                    <a:pt x="1707" y="521"/>
                    <a:pt x="1705" y="522"/>
                    <a:pt x="1702" y="525"/>
                  </a:cubicBezTo>
                  <a:cubicBezTo>
                    <a:pt x="1618" y="441"/>
                    <a:pt x="1702" y="357"/>
                    <a:pt x="1639" y="294"/>
                  </a:cubicBezTo>
                  <a:cubicBezTo>
                    <a:pt x="1555" y="294"/>
                    <a:pt x="232" y="63"/>
                    <a:pt x="127" y="63"/>
                  </a:cubicBezTo>
                  <a:cubicBezTo>
                    <a:pt x="127" y="60"/>
                    <a:pt x="127" y="57"/>
                    <a:pt x="127" y="55"/>
                  </a:cubicBezTo>
                  <a:lnTo>
                    <a:pt x="127" y="55"/>
                  </a:lnTo>
                  <a:cubicBezTo>
                    <a:pt x="122" y="66"/>
                    <a:pt x="120" y="77"/>
                    <a:pt x="127" y="84"/>
                  </a:cubicBezTo>
                  <a:lnTo>
                    <a:pt x="169" y="84"/>
                  </a:lnTo>
                  <a:cubicBezTo>
                    <a:pt x="179" y="105"/>
                    <a:pt x="174" y="105"/>
                    <a:pt x="166" y="105"/>
                  </a:cubicBezTo>
                  <a:cubicBezTo>
                    <a:pt x="158" y="105"/>
                    <a:pt x="148" y="105"/>
                    <a:pt x="148" y="126"/>
                  </a:cubicBezTo>
                  <a:cubicBezTo>
                    <a:pt x="106" y="126"/>
                    <a:pt x="106" y="84"/>
                    <a:pt x="106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730500" y="35791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1"/>
                  </a:moveTo>
                  <a:lnTo>
                    <a:pt x="63" y="1"/>
                  </a:lnTo>
                  <a:cubicBezTo>
                    <a:pt x="21" y="22"/>
                    <a:pt x="0" y="43"/>
                    <a:pt x="21" y="85"/>
                  </a:cubicBezTo>
                  <a:cubicBezTo>
                    <a:pt x="42" y="64"/>
                    <a:pt x="63" y="22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732075" y="3579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2683775" y="34279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681150" y="3427425"/>
              <a:ext cx="51475" cy="158575"/>
            </a:xfrm>
            <a:custGeom>
              <a:avLst/>
              <a:gdLst/>
              <a:ahLst/>
              <a:cxnLst/>
              <a:rect l="l" t="t" r="r" b="b"/>
              <a:pathLst>
                <a:path w="2059" h="6343" extrusionOk="0">
                  <a:moveTo>
                    <a:pt x="1743" y="546"/>
                  </a:moveTo>
                  <a:cubicBezTo>
                    <a:pt x="1738" y="546"/>
                    <a:pt x="1734" y="548"/>
                    <a:pt x="1730" y="551"/>
                  </a:cubicBezTo>
                  <a:lnTo>
                    <a:pt x="1730" y="551"/>
                  </a:lnTo>
                  <a:cubicBezTo>
                    <a:pt x="1734" y="550"/>
                    <a:pt x="1738" y="549"/>
                    <a:pt x="1743" y="546"/>
                  </a:cubicBezTo>
                  <a:close/>
                  <a:moveTo>
                    <a:pt x="25" y="579"/>
                  </a:moveTo>
                  <a:cubicBezTo>
                    <a:pt x="23" y="581"/>
                    <a:pt x="21" y="584"/>
                    <a:pt x="21" y="588"/>
                  </a:cubicBezTo>
                  <a:cubicBezTo>
                    <a:pt x="23" y="585"/>
                    <a:pt x="24" y="582"/>
                    <a:pt x="25" y="579"/>
                  </a:cubicBezTo>
                  <a:close/>
                  <a:moveTo>
                    <a:pt x="1722" y="1932"/>
                  </a:moveTo>
                  <a:cubicBezTo>
                    <a:pt x="1722" y="1932"/>
                    <a:pt x="1722" y="1932"/>
                    <a:pt x="1722" y="1933"/>
                  </a:cubicBezTo>
                  <a:cubicBezTo>
                    <a:pt x="1725" y="1933"/>
                    <a:pt x="1725" y="1932"/>
                    <a:pt x="1722" y="1932"/>
                  </a:cubicBezTo>
                  <a:close/>
                  <a:moveTo>
                    <a:pt x="1953" y="6028"/>
                  </a:moveTo>
                  <a:lnTo>
                    <a:pt x="1953" y="6041"/>
                  </a:lnTo>
                  <a:lnTo>
                    <a:pt x="1953" y="6041"/>
                  </a:lnTo>
                  <a:cubicBezTo>
                    <a:pt x="1948" y="6033"/>
                    <a:pt x="1943" y="6028"/>
                    <a:pt x="1953" y="6028"/>
                  </a:cubicBezTo>
                  <a:close/>
                  <a:moveTo>
                    <a:pt x="147" y="0"/>
                  </a:moveTo>
                  <a:cubicBezTo>
                    <a:pt x="126" y="21"/>
                    <a:pt x="126" y="42"/>
                    <a:pt x="126" y="63"/>
                  </a:cubicBezTo>
                  <a:lnTo>
                    <a:pt x="189" y="63"/>
                  </a:lnTo>
                  <a:cubicBezTo>
                    <a:pt x="189" y="95"/>
                    <a:pt x="179" y="95"/>
                    <a:pt x="168" y="95"/>
                  </a:cubicBezTo>
                  <a:cubicBezTo>
                    <a:pt x="158" y="95"/>
                    <a:pt x="147" y="95"/>
                    <a:pt x="147" y="126"/>
                  </a:cubicBezTo>
                  <a:cubicBezTo>
                    <a:pt x="105" y="126"/>
                    <a:pt x="105" y="84"/>
                    <a:pt x="105" y="42"/>
                  </a:cubicBezTo>
                  <a:cubicBezTo>
                    <a:pt x="105" y="84"/>
                    <a:pt x="63" y="105"/>
                    <a:pt x="105" y="126"/>
                  </a:cubicBezTo>
                  <a:cubicBezTo>
                    <a:pt x="95" y="147"/>
                    <a:pt x="79" y="147"/>
                    <a:pt x="63" y="147"/>
                  </a:cubicBezTo>
                  <a:cubicBezTo>
                    <a:pt x="47" y="147"/>
                    <a:pt x="32" y="147"/>
                    <a:pt x="21" y="168"/>
                  </a:cubicBezTo>
                  <a:cubicBezTo>
                    <a:pt x="0" y="189"/>
                    <a:pt x="84" y="231"/>
                    <a:pt x="42" y="273"/>
                  </a:cubicBezTo>
                  <a:cubicBezTo>
                    <a:pt x="0" y="336"/>
                    <a:pt x="105" y="399"/>
                    <a:pt x="42" y="462"/>
                  </a:cubicBezTo>
                  <a:cubicBezTo>
                    <a:pt x="23" y="482"/>
                    <a:pt x="39" y="537"/>
                    <a:pt x="25" y="579"/>
                  </a:cubicBezTo>
                  <a:lnTo>
                    <a:pt x="25" y="579"/>
                  </a:lnTo>
                  <a:cubicBezTo>
                    <a:pt x="29" y="575"/>
                    <a:pt x="36" y="573"/>
                    <a:pt x="42" y="573"/>
                  </a:cubicBezTo>
                  <a:cubicBezTo>
                    <a:pt x="53" y="573"/>
                    <a:pt x="63" y="578"/>
                    <a:pt x="63" y="588"/>
                  </a:cubicBezTo>
                  <a:cubicBezTo>
                    <a:pt x="84" y="609"/>
                    <a:pt x="63" y="672"/>
                    <a:pt x="42" y="714"/>
                  </a:cubicBezTo>
                  <a:lnTo>
                    <a:pt x="84" y="756"/>
                  </a:lnTo>
                  <a:cubicBezTo>
                    <a:pt x="63" y="945"/>
                    <a:pt x="84" y="1681"/>
                    <a:pt x="105" y="1870"/>
                  </a:cubicBezTo>
                  <a:cubicBezTo>
                    <a:pt x="105" y="2164"/>
                    <a:pt x="105" y="2731"/>
                    <a:pt x="168" y="3046"/>
                  </a:cubicBezTo>
                  <a:cubicBezTo>
                    <a:pt x="126" y="3088"/>
                    <a:pt x="126" y="3151"/>
                    <a:pt x="126" y="3193"/>
                  </a:cubicBezTo>
                  <a:cubicBezTo>
                    <a:pt x="137" y="3182"/>
                    <a:pt x="147" y="3177"/>
                    <a:pt x="155" y="3177"/>
                  </a:cubicBezTo>
                  <a:cubicBezTo>
                    <a:pt x="163" y="3177"/>
                    <a:pt x="168" y="3182"/>
                    <a:pt x="168" y="3193"/>
                  </a:cubicBezTo>
                  <a:cubicBezTo>
                    <a:pt x="168" y="3266"/>
                    <a:pt x="173" y="3266"/>
                    <a:pt x="181" y="3266"/>
                  </a:cubicBezTo>
                  <a:cubicBezTo>
                    <a:pt x="189" y="3266"/>
                    <a:pt x="200" y="3266"/>
                    <a:pt x="210" y="3340"/>
                  </a:cubicBezTo>
                  <a:cubicBezTo>
                    <a:pt x="252" y="3676"/>
                    <a:pt x="252" y="3991"/>
                    <a:pt x="210" y="4306"/>
                  </a:cubicBezTo>
                  <a:cubicBezTo>
                    <a:pt x="273" y="4390"/>
                    <a:pt x="231" y="4495"/>
                    <a:pt x="273" y="4579"/>
                  </a:cubicBezTo>
                  <a:cubicBezTo>
                    <a:pt x="273" y="4684"/>
                    <a:pt x="273" y="4789"/>
                    <a:pt x="273" y="4915"/>
                  </a:cubicBezTo>
                  <a:cubicBezTo>
                    <a:pt x="252" y="5020"/>
                    <a:pt x="273" y="5146"/>
                    <a:pt x="294" y="5251"/>
                  </a:cubicBezTo>
                  <a:lnTo>
                    <a:pt x="294" y="5230"/>
                  </a:lnTo>
                  <a:lnTo>
                    <a:pt x="294" y="5230"/>
                  </a:lnTo>
                  <a:cubicBezTo>
                    <a:pt x="336" y="5314"/>
                    <a:pt x="273" y="5314"/>
                    <a:pt x="252" y="5377"/>
                  </a:cubicBezTo>
                  <a:cubicBezTo>
                    <a:pt x="259" y="5375"/>
                    <a:pt x="266" y="5373"/>
                    <a:pt x="273" y="5373"/>
                  </a:cubicBezTo>
                  <a:cubicBezTo>
                    <a:pt x="328" y="5373"/>
                    <a:pt x="378" y="5442"/>
                    <a:pt x="378" y="5461"/>
                  </a:cubicBezTo>
                  <a:lnTo>
                    <a:pt x="357" y="5461"/>
                  </a:lnTo>
                  <a:cubicBezTo>
                    <a:pt x="399" y="5524"/>
                    <a:pt x="441" y="5608"/>
                    <a:pt x="462" y="5671"/>
                  </a:cubicBezTo>
                  <a:lnTo>
                    <a:pt x="420" y="5671"/>
                  </a:lnTo>
                  <a:cubicBezTo>
                    <a:pt x="462" y="5713"/>
                    <a:pt x="462" y="5839"/>
                    <a:pt x="462" y="5881"/>
                  </a:cubicBezTo>
                  <a:cubicBezTo>
                    <a:pt x="441" y="6007"/>
                    <a:pt x="441" y="6133"/>
                    <a:pt x="462" y="6259"/>
                  </a:cubicBezTo>
                  <a:lnTo>
                    <a:pt x="378" y="6343"/>
                  </a:lnTo>
                  <a:cubicBezTo>
                    <a:pt x="378" y="6343"/>
                    <a:pt x="1659" y="6301"/>
                    <a:pt x="1911" y="6112"/>
                  </a:cubicBezTo>
                  <a:lnTo>
                    <a:pt x="1953" y="6112"/>
                  </a:lnTo>
                  <a:lnTo>
                    <a:pt x="1953" y="6070"/>
                  </a:lnTo>
                  <a:cubicBezTo>
                    <a:pt x="1957" y="6067"/>
                    <a:pt x="1958" y="6064"/>
                    <a:pt x="1959" y="6061"/>
                  </a:cubicBezTo>
                  <a:lnTo>
                    <a:pt x="1959" y="6061"/>
                  </a:lnTo>
                  <a:cubicBezTo>
                    <a:pt x="1959" y="6061"/>
                    <a:pt x="1959" y="6061"/>
                    <a:pt x="1960" y="6061"/>
                  </a:cubicBezTo>
                  <a:cubicBezTo>
                    <a:pt x="1967" y="6061"/>
                    <a:pt x="1981" y="6070"/>
                    <a:pt x="1995" y="6070"/>
                  </a:cubicBezTo>
                  <a:cubicBezTo>
                    <a:pt x="1995" y="6070"/>
                    <a:pt x="2016" y="6049"/>
                    <a:pt x="2016" y="6028"/>
                  </a:cubicBezTo>
                  <a:lnTo>
                    <a:pt x="2016" y="6028"/>
                  </a:lnTo>
                  <a:cubicBezTo>
                    <a:pt x="2016" y="6028"/>
                    <a:pt x="2016" y="6028"/>
                    <a:pt x="1995" y="6049"/>
                  </a:cubicBezTo>
                  <a:cubicBezTo>
                    <a:pt x="1995" y="6052"/>
                    <a:pt x="1995" y="6053"/>
                    <a:pt x="1993" y="6053"/>
                  </a:cubicBezTo>
                  <a:cubicBezTo>
                    <a:pt x="1984" y="6053"/>
                    <a:pt x="1953" y="6004"/>
                    <a:pt x="1953" y="5986"/>
                  </a:cubicBezTo>
                  <a:cubicBezTo>
                    <a:pt x="1974" y="5944"/>
                    <a:pt x="2016" y="5986"/>
                    <a:pt x="2016" y="5923"/>
                  </a:cubicBezTo>
                  <a:cubicBezTo>
                    <a:pt x="2037" y="5692"/>
                    <a:pt x="2037" y="5440"/>
                    <a:pt x="2016" y="5209"/>
                  </a:cubicBezTo>
                  <a:lnTo>
                    <a:pt x="2037" y="5209"/>
                  </a:lnTo>
                  <a:cubicBezTo>
                    <a:pt x="2016" y="5146"/>
                    <a:pt x="2016" y="5083"/>
                    <a:pt x="1995" y="5020"/>
                  </a:cubicBezTo>
                  <a:cubicBezTo>
                    <a:pt x="2016" y="4999"/>
                    <a:pt x="2037" y="4978"/>
                    <a:pt x="2058" y="4978"/>
                  </a:cubicBezTo>
                  <a:cubicBezTo>
                    <a:pt x="2037" y="4978"/>
                    <a:pt x="2016" y="4600"/>
                    <a:pt x="2016" y="4600"/>
                  </a:cubicBezTo>
                  <a:lnTo>
                    <a:pt x="1953" y="4600"/>
                  </a:lnTo>
                  <a:cubicBezTo>
                    <a:pt x="1953" y="4516"/>
                    <a:pt x="2037" y="4579"/>
                    <a:pt x="2016" y="4495"/>
                  </a:cubicBezTo>
                  <a:cubicBezTo>
                    <a:pt x="1911" y="4495"/>
                    <a:pt x="2016" y="4390"/>
                    <a:pt x="1974" y="4369"/>
                  </a:cubicBezTo>
                  <a:cubicBezTo>
                    <a:pt x="1974" y="4369"/>
                    <a:pt x="1974" y="4348"/>
                    <a:pt x="1995" y="4348"/>
                  </a:cubicBezTo>
                  <a:cubicBezTo>
                    <a:pt x="1953" y="4348"/>
                    <a:pt x="1995" y="4306"/>
                    <a:pt x="1974" y="4285"/>
                  </a:cubicBezTo>
                  <a:cubicBezTo>
                    <a:pt x="1974" y="4279"/>
                    <a:pt x="1973" y="4276"/>
                    <a:pt x="1970" y="4276"/>
                  </a:cubicBezTo>
                  <a:cubicBezTo>
                    <a:pt x="1964" y="4276"/>
                    <a:pt x="1953" y="4291"/>
                    <a:pt x="1953" y="4306"/>
                  </a:cubicBezTo>
                  <a:lnTo>
                    <a:pt x="1932" y="4264"/>
                  </a:lnTo>
                  <a:cubicBezTo>
                    <a:pt x="1932" y="4252"/>
                    <a:pt x="1946" y="4239"/>
                    <a:pt x="1958" y="4239"/>
                  </a:cubicBezTo>
                  <a:cubicBezTo>
                    <a:pt x="1967" y="4239"/>
                    <a:pt x="1974" y="4246"/>
                    <a:pt x="1974" y="4264"/>
                  </a:cubicBezTo>
                  <a:cubicBezTo>
                    <a:pt x="1995" y="3970"/>
                    <a:pt x="1995" y="3676"/>
                    <a:pt x="1974" y="3403"/>
                  </a:cubicBezTo>
                  <a:cubicBezTo>
                    <a:pt x="1932" y="3424"/>
                    <a:pt x="1974" y="3466"/>
                    <a:pt x="1911" y="3487"/>
                  </a:cubicBezTo>
                  <a:cubicBezTo>
                    <a:pt x="1869" y="3445"/>
                    <a:pt x="1911" y="3424"/>
                    <a:pt x="1890" y="3403"/>
                  </a:cubicBezTo>
                  <a:cubicBezTo>
                    <a:pt x="1974" y="3403"/>
                    <a:pt x="1890" y="3340"/>
                    <a:pt x="1995" y="3298"/>
                  </a:cubicBezTo>
                  <a:lnTo>
                    <a:pt x="1932" y="3298"/>
                  </a:lnTo>
                  <a:lnTo>
                    <a:pt x="1974" y="3277"/>
                  </a:lnTo>
                  <a:cubicBezTo>
                    <a:pt x="1911" y="3130"/>
                    <a:pt x="1953" y="3256"/>
                    <a:pt x="1953" y="3109"/>
                  </a:cubicBezTo>
                  <a:cubicBezTo>
                    <a:pt x="1953" y="3025"/>
                    <a:pt x="1869" y="3004"/>
                    <a:pt x="1911" y="2941"/>
                  </a:cubicBezTo>
                  <a:lnTo>
                    <a:pt x="1911" y="2941"/>
                  </a:lnTo>
                  <a:cubicBezTo>
                    <a:pt x="1911" y="2941"/>
                    <a:pt x="1893" y="2959"/>
                    <a:pt x="1874" y="2959"/>
                  </a:cubicBezTo>
                  <a:cubicBezTo>
                    <a:pt x="1865" y="2959"/>
                    <a:pt x="1855" y="2955"/>
                    <a:pt x="1848" y="2941"/>
                  </a:cubicBezTo>
                  <a:cubicBezTo>
                    <a:pt x="1911" y="2941"/>
                    <a:pt x="1827" y="2899"/>
                    <a:pt x="1869" y="2878"/>
                  </a:cubicBezTo>
                  <a:cubicBezTo>
                    <a:pt x="1869" y="2860"/>
                    <a:pt x="1869" y="2810"/>
                    <a:pt x="1829" y="2810"/>
                  </a:cubicBezTo>
                  <a:cubicBezTo>
                    <a:pt x="1827" y="2810"/>
                    <a:pt x="1825" y="2811"/>
                    <a:pt x="1823" y="2811"/>
                  </a:cubicBezTo>
                  <a:lnTo>
                    <a:pt x="1823" y="2811"/>
                  </a:lnTo>
                  <a:cubicBezTo>
                    <a:pt x="1841" y="2802"/>
                    <a:pt x="1848" y="2779"/>
                    <a:pt x="1857" y="2779"/>
                  </a:cubicBezTo>
                  <a:cubicBezTo>
                    <a:pt x="1860" y="2779"/>
                    <a:pt x="1864" y="2783"/>
                    <a:pt x="1869" y="2794"/>
                  </a:cubicBezTo>
                  <a:cubicBezTo>
                    <a:pt x="1869" y="2773"/>
                    <a:pt x="1890" y="2752"/>
                    <a:pt x="1870" y="2731"/>
                  </a:cubicBezTo>
                  <a:lnTo>
                    <a:pt x="1870" y="2731"/>
                  </a:lnTo>
                  <a:cubicBezTo>
                    <a:pt x="1873" y="2679"/>
                    <a:pt x="1886" y="2642"/>
                    <a:pt x="1848" y="2605"/>
                  </a:cubicBezTo>
                  <a:lnTo>
                    <a:pt x="1827" y="2626"/>
                  </a:lnTo>
                  <a:cubicBezTo>
                    <a:pt x="1827" y="2584"/>
                    <a:pt x="1827" y="2563"/>
                    <a:pt x="1869" y="2542"/>
                  </a:cubicBezTo>
                  <a:lnTo>
                    <a:pt x="1890" y="2584"/>
                  </a:lnTo>
                  <a:cubicBezTo>
                    <a:pt x="1890" y="2521"/>
                    <a:pt x="1869" y="2479"/>
                    <a:pt x="1848" y="2416"/>
                  </a:cubicBezTo>
                  <a:lnTo>
                    <a:pt x="1848" y="2437"/>
                  </a:lnTo>
                  <a:cubicBezTo>
                    <a:pt x="1785" y="2374"/>
                    <a:pt x="1743" y="1996"/>
                    <a:pt x="1659" y="1933"/>
                  </a:cubicBezTo>
                  <a:lnTo>
                    <a:pt x="1617" y="1954"/>
                  </a:lnTo>
                  <a:lnTo>
                    <a:pt x="1575" y="1912"/>
                  </a:lnTo>
                  <a:lnTo>
                    <a:pt x="1575" y="1912"/>
                  </a:lnTo>
                  <a:cubicBezTo>
                    <a:pt x="1575" y="1912"/>
                    <a:pt x="1705" y="1928"/>
                    <a:pt x="1722" y="1932"/>
                  </a:cubicBezTo>
                  <a:lnTo>
                    <a:pt x="1722" y="1932"/>
                  </a:lnTo>
                  <a:cubicBezTo>
                    <a:pt x="1701" y="1659"/>
                    <a:pt x="1701" y="1365"/>
                    <a:pt x="1722" y="1092"/>
                  </a:cubicBezTo>
                  <a:cubicBezTo>
                    <a:pt x="1736" y="1071"/>
                    <a:pt x="1750" y="1064"/>
                    <a:pt x="1763" y="1064"/>
                  </a:cubicBezTo>
                  <a:cubicBezTo>
                    <a:pt x="1788" y="1064"/>
                    <a:pt x="1806" y="1092"/>
                    <a:pt x="1806" y="1092"/>
                  </a:cubicBezTo>
                  <a:cubicBezTo>
                    <a:pt x="1806" y="1029"/>
                    <a:pt x="1764" y="1050"/>
                    <a:pt x="1764" y="1008"/>
                  </a:cubicBezTo>
                  <a:cubicBezTo>
                    <a:pt x="1771" y="995"/>
                    <a:pt x="1777" y="991"/>
                    <a:pt x="1783" y="991"/>
                  </a:cubicBezTo>
                  <a:cubicBezTo>
                    <a:pt x="1796" y="991"/>
                    <a:pt x="1806" y="1015"/>
                    <a:pt x="1806" y="1029"/>
                  </a:cubicBezTo>
                  <a:cubicBezTo>
                    <a:pt x="1827" y="1029"/>
                    <a:pt x="1827" y="987"/>
                    <a:pt x="1806" y="987"/>
                  </a:cubicBezTo>
                  <a:cubicBezTo>
                    <a:pt x="1806" y="987"/>
                    <a:pt x="1743" y="987"/>
                    <a:pt x="1701" y="1008"/>
                  </a:cubicBezTo>
                  <a:lnTo>
                    <a:pt x="1701" y="945"/>
                  </a:lnTo>
                  <a:lnTo>
                    <a:pt x="1743" y="945"/>
                  </a:lnTo>
                  <a:cubicBezTo>
                    <a:pt x="1743" y="945"/>
                    <a:pt x="1638" y="903"/>
                    <a:pt x="1659" y="840"/>
                  </a:cubicBezTo>
                  <a:cubicBezTo>
                    <a:pt x="1680" y="756"/>
                    <a:pt x="1659" y="630"/>
                    <a:pt x="1680" y="546"/>
                  </a:cubicBezTo>
                  <a:cubicBezTo>
                    <a:pt x="1701" y="546"/>
                    <a:pt x="1722" y="567"/>
                    <a:pt x="1722" y="588"/>
                  </a:cubicBezTo>
                  <a:cubicBezTo>
                    <a:pt x="1722" y="573"/>
                    <a:pt x="1722" y="558"/>
                    <a:pt x="1730" y="551"/>
                  </a:cubicBezTo>
                  <a:lnTo>
                    <a:pt x="1730" y="551"/>
                  </a:lnTo>
                  <a:cubicBezTo>
                    <a:pt x="1730" y="551"/>
                    <a:pt x="1729" y="551"/>
                    <a:pt x="1729" y="551"/>
                  </a:cubicBezTo>
                  <a:cubicBezTo>
                    <a:pt x="1706" y="551"/>
                    <a:pt x="1719" y="504"/>
                    <a:pt x="1701" y="504"/>
                  </a:cubicBezTo>
                  <a:cubicBezTo>
                    <a:pt x="1617" y="441"/>
                    <a:pt x="1701" y="357"/>
                    <a:pt x="1638" y="273"/>
                  </a:cubicBezTo>
                  <a:cubicBezTo>
                    <a:pt x="1554" y="273"/>
                    <a:pt x="231" y="63"/>
                    <a:pt x="147" y="42"/>
                  </a:cubicBezTo>
                  <a:cubicBezTo>
                    <a:pt x="147" y="21"/>
                    <a:pt x="147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2730500" y="418190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1"/>
                  </a:moveTo>
                  <a:lnTo>
                    <a:pt x="63" y="1"/>
                  </a:lnTo>
                  <a:cubicBezTo>
                    <a:pt x="21" y="22"/>
                    <a:pt x="0" y="43"/>
                    <a:pt x="0" y="85"/>
                  </a:cubicBezTo>
                  <a:cubicBezTo>
                    <a:pt x="42" y="64"/>
                    <a:pt x="42" y="43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2732075" y="41819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690600" y="40443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689025" y="4043300"/>
              <a:ext cx="48325" cy="140775"/>
            </a:xfrm>
            <a:custGeom>
              <a:avLst/>
              <a:gdLst/>
              <a:ahLst/>
              <a:cxnLst/>
              <a:rect l="l" t="t" r="r" b="b"/>
              <a:pathLst>
                <a:path w="1933" h="5631" extrusionOk="0">
                  <a:moveTo>
                    <a:pt x="1722" y="1756"/>
                  </a:moveTo>
                  <a:cubicBezTo>
                    <a:pt x="1722" y="1759"/>
                    <a:pt x="1722" y="1762"/>
                    <a:pt x="1722" y="1765"/>
                  </a:cubicBezTo>
                  <a:cubicBezTo>
                    <a:pt x="1725" y="1762"/>
                    <a:pt x="1725" y="1759"/>
                    <a:pt x="1722" y="1756"/>
                  </a:cubicBezTo>
                  <a:close/>
                  <a:moveTo>
                    <a:pt x="1911" y="4516"/>
                  </a:moveTo>
                  <a:cubicBezTo>
                    <a:pt x="1909" y="4516"/>
                    <a:pt x="1907" y="4516"/>
                    <a:pt x="1905" y="4516"/>
                  </a:cubicBezTo>
                  <a:lnTo>
                    <a:pt x="1905" y="4516"/>
                  </a:lnTo>
                  <a:cubicBezTo>
                    <a:pt x="1906" y="4516"/>
                    <a:pt x="1907" y="4517"/>
                    <a:pt x="1908" y="4517"/>
                  </a:cubicBezTo>
                  <a:cubicBezTo>
                    <a:pt x="1909" y="4517"/>
                    <a:pt x="1910" y="4516"/>
                    <a:pt x="1911" y="4516"/>
                  </a:cubicBezTo>
                  <a:close/>
                  <a:moveTo>
                    <a:pt x="147" y="0"/>
                  </a:moveTo>
                  <a:cubicBezTo>
                    <a:pt x="126" y="0"/>
                    <a:pt x="126" y="42"/>
                    <a:pt x="126" y="63"/>
                  </a:cubicBezTo>
                  <a:lnTo>
                    <a:pt x="189" y="63"/>
                  </a:lnTo>
                  <a:cubicBezTo>
                    <a:pt x="189" y="84"/>
                    <a:pt x="179" y="84"/>
                    <a:pt x="168" y="84"/>
                  </a:cubicBezTo>
                  <a:cubicBezTo>
                    <a:pt x="158" y="84"/>
                    <a:pt x="147" y="84"/>
                    <a:pt x="147" y="105"/>
                  </a:cubicBezTo>
                  <a:cubicBezTo>
                    <a:pt x="105" y="105"/>
                    <a:pt x="105" y="63"/>
                    <a:pt x="105" y="42"/>
                  </a:cubicBezTo>
                  <a:cubicBezTo>
                    <a:pt x="105" y="63"/>
                    <a:pt x="63" y="84"/>
                    <a:pt x="105" y="105"/>
                  </a:cubicBezTo>
                  <a:cubicBezTo>
                    <a:pt x="95" y="126"/>
                    <a:pt x="79" y="126"/>
                    <a:pt x="63" y="126"/>
                  </a:cubicBezTo>
                  <a:cubicBezTo>
                    <a:pt x="47" y="126"/>
                    <a:pt x="32" y="126"/>
                    <a:pt x="21" y="147"/>
                  </a:cubicBezTo>
                  <a:cubicBezTo>
                    <a:pt x="0" y="168"/>
                    <a:pt x="84" y="210"/>
                    <a:pt x="42" y="231"/>
                  </a:cubicBezTo>
                  <a:cubicBezTo>
                    <a:pt x="0" y="294"/>
                    <a:pt x="105" y="336"/>
                    <a:pt x="63" y="399"/>
                  </a:cubicBezTo>
                  <a:cubicBezTo>
                    <a:pt x="21" y="420"/>
                    <a:pt x="63" y="462"/>
                    <a:pt x="21" y="504"/>
                  </a:cubicBezTo>
                  <a:cubicBezTo>
                    <a:pt x="21" y="504"/>
                    <a:pt x="40" y="495"/>
                    <a:pt x="59" y="495"/>
                  </a:cubicBezTo>
                  <a:cubicBezTo>
                    <a:pt x="68" y="495"/>
                    <a:pt x="77" y="497"/>
                    <a:pt x="84" y="504"/>
                  </a:cubicBezTo>
                  <a:cubicBezTo>
                    <a:pt x="84" y="525"/>
                    <a:pt x="84" y="588"/>
                    <a:pt x="42" y="630"/>
                  </a:cubicBezTo>
                  <a:lnTo>
                    <a:pt x="84" y="651"/>
                  </a:lnTo>
                  <a:cubicBezTo>
                    <a:pt x="84" y="819"/>
                    <a:pt x="105" y="1471"/>
                    <a:pt x="105" y="1639"/>
                  </a:cubicBezTo>
                  <a:cubicBezTo>
                    <a:pt x="105" y="1891"/>
                    <a:pt x="105" y="2416"/>
                    <a:pt x="147" y="2668"/>
                  </a:cubicBezTo>
                  <a:cubicBezTo>
                    <a:pt x="105" y="2710"/>
                    <a:pt x="126" y="2752"/>
                    <a:pt x="105" y="2794"/>
                  </a:cubicBezTo>
                  <a:cubicBezTo>
                    <a:pt x="112" y="2787"/>
                    <a:pt x="119" y="2784"/>
                    <a:pt x="125" y="2784"/>
                  </a:cubicBezTo>
                  <a:cubicBezTo>
                    <a:pt x="138" y="2784"/>
                    <a:pt x="147" y="2794"/>
                    <a:pt x="147" y="2794"/>
                  </a:cubicBezTo>
                  <a:cubicBezTo>
                    <a:pt x="147" y="2920"/>
                    <a:pt x="168" y="2794"/>
                    <a:pt x="189" y="2941"/>
                  </a:cubicBezTo>
                  <a:cubicBezTo>
                    <a:pt x="210" y="3214"/>
                    <a:pt x="189" y="3508"/>
                    <a:pt x="126" y="3781"/>
                  </a:cubicBezTo>
                  <a:cubicBezTo>
                    <a:pt x="189" y="3844"/>
                    <a:pt x="126" y="3928"/>
                    <a:pt x="168" y="3991"/>
                  </a:cubicBezTo>
                  <a:cubicBezTo>
                    <a:pt x="189" y="4075"/>
                    <a:pt x="105" y="4474"/>
                    <a:pt x="126" y="4558"/>
                  </a:cubicBezTo>
                  <a:cubicBezTo>
                    <a:pt x="168" y="4642"/>
                    <a:pt x="105" y="4621"/>
                    <a:pt x="84" y="4684"/>
                  </a:cubicBezTo>
                  <a:cubicBezTo>
                    <a:pt x="126" y="4684"/>
                    <a:pt x="168" y="4726"/>
                    <a:pt x="189" y="4768"/>
                  </a:cubicBezTo>
                  <a:lnTo>
                    <a:pt x="168" y="4768"/>
                  </a:lnTo>
                  <a:cubicBezTo>
                    <a:pt x="210" y="4831"/>
                    <a:pt x="231" y="4894"/>
                    <a:pt x="252" y="4957"/>
                  </a:cubicBezTo>
                  <a:lnTo>
                    <a:pt x="210" y="4957"/>
                  </a:lnTo>
                  <a:cubicBezTo>
                    <a:pt x="252" y="4999"/>
                    <a:pt x="231" y="5104"/>
                    <a:pt x="231" y="5146"/>
                  </a:cubicBezTo>
                  <a:cubicBezTo>
                    <a:pt x="210" y="5230"/>
                    <a:pt x="147" y="5335"/>
                    <a:pt x="189" y="5461"/>
                  </a:cubicBezTo>
                  <a:lnTo>
                    <a:pt x="84" y="5524"/>
                  </a:lnTo>
                  <a:cubicBezTo>
                    <a:pt x="84" y="5524"/>
                    <a:pt x="805" y="5630"/>
                    <a:pt x="1280" y="5630"/>
                  </a:cubicBezTo>
                  <a:cubicBezTo>
                    <a:pt x="1439" y="5630"/>
                    <a:pt x="1570" y="5618"/>
                    <a:pt x="1638" y="5587"/>
                  </a:cubicBezTo>
                  <a:lnTo>
                    <a:pt x="1680" y="5587"/>
                  </a:lnTo>
                  <a:lnTo>
                    <a:pt x="1680" y="5545"/>
                  </a:lnTo>
                  <a:cubicBezTo>
                    <a:pt x="1696" y="5514"/>
                    <a:pt x="1677" y="5495"/>
                    <a:pt x="1683" y="5495"/>
                  </a:cubicBezTo>
                  <a:cubicBezTo>
                    <a:pt x="1685" y="5495"/>
                    <a:pt x="1690" y="5497"/>
                    <a:pt x="1701" y="5503"/>
                  </a:cubicBezTo>
                  <a:lnTo>
                    <a:pt x="1701" y="5545"/>
                  </a:lnTo>
                  <a:cubicBezTo>
                    <a:pt x="1701" y="5531"/>
                    <a:pt x="1704" y="5526"/>
                    <a:pt x="1708" y="5526"/>
                  </a:cubicBezTo>
                  <a:cubicBezTo>
                    <a:pt x="1715" y="5526"/>
                    <a:pt x="1729" y="5545"/>
                    <a:pt x="1743" y="5545"/>
                  </a:cubicBezTo>
                  <a:cubicBezTo>
                    <a:pt x="1743" y="5524"/>
                    <a:pt x="1764" y="5524"/>
                    <a:pt x="1764" y="5503"/>
                  </a:cubicBezTo>
                  <a:lnTo>
                    <a:pt x="1743" y="5503"/>
                  </a:lnTo>
                  <a:cubicBezTo>
                    <a:pt x="1743" y="5503"/>
                    <a:pt x="1701" y="5461"/>
                    <a:pt x="1722" y="5440"/>
                  </a:cubicBezTo>
                  <a:cubicBezTo>
                    <a:pt x="1722" y="5419"/>
                    <a:pt x="1764" y="5440"/>
                    <a:pt x="1785" y="5398"/>
                  </a:cubicBezTo>
                  <a:cubicBezTo>
                    <a:pt x="1827" y="5167"/>
                    <a:pt x="1848" y="4957"/>
                    <a:pt x="1869" y="4726"/>
                  </a:cubicBezTo>
                  <a:lnTo>
                    <a:pt x="1890" y="4726"/>
                  </a:lnTo>
                  <a:cubicBezTo>
                    <a:pt x="1869" y="4663"/>
                    <a:pt x="1890" y="4600"/>
                    <a:pt x="1869" y="4537"/>
                  </a:cubicBezTo>
                  <a:cubicBezTo>
                    <a:pt x="1869" y="4518"/>
                    <a:pt x="1886" y="4516"/>
                    <a:pt x="1905" y="4516"/>
                  </a:cubicBezTo>
                  <a:lnTo>
                    <a:pt x="1905" y="4516"/>
                  </a:lnTo>
                  <a:cubicBezTo>
                    <a:pt x="1869" y="4497"/>
                    <a:pt x="1869" y="4180"/>
                    <a:pt x="1869" y="4180"/>
                  </a:cubicBezTo>
                  <a:lnTo>
                    <a:pt x="1806" y="4180"/>
                  </a:lnTo>
                  <a:cubicBezTo>
                    <a:pt x="1806" y="4148"/>
                    <a:pt x="1827" y="4148"/>
                    <a:pt x="1846" y="4148"/>
                  </a:cubicBezTo>
                  <a:cubicBezTo>
                    <a:pt x="1864" y="4148"/>
                    <a:pt x="1880" y="4148"/>
                    <a:pt x="1869" y="4117"/>
                  </a:cubicBezTo>
                  <a:cubicBezTo>
                    <a:pt x="1785" y="4075"/>
                    <a:pt x="1890" y="4012"/>
                    <a:pt x="1827" y="3991"/>
                  </a:cubicBezTo>
                  <a:cubicBezTo>
                    <a:pt x="1827" y="3991"/>
                    <a:pt x="1827" y="3949"/>
                    <a:pt x="1869" y="3949"/>
                  </a:cubicBezTo>
                  <a:cubicBezTo>
                    <a:pt x="1827" y="3949"/>
                    <a:pt x="1869" y="3928"/>
                    <a:pt x="1848" y="3907"/>
                  </a:cubicBezTo>
                  <a:cubicBezTo>
                    <a:pt x="1841" y="3900"/>
                    <a:pt x="1837" y="3897"/>
                    <a:pt x="1834" y="3897"/>
                  </a:cubicBezTo>
                  <a:cubicBezTo>
                    <a:pt x="1827" y="3897"/>
                    <a:pt x="1827" y="3907"/>
                    <a:pt x="1827" y="3907"/>
                  </a:cubicBezTo>
                  <a:lnTo>
                    <a:pt x="1806" y="3865"/>
                  </a:lnTo>
                  <a:cubicBezTo>
                    <a:pt x="1817" y="3854"/>
                    <a:pt x="1827" y="3849"/>
                    <a:pt x="1835" y="3849"/>
                  </a:cubicBezTo>
                  <a:cubicBezTo>
                    <a:pt x="1843" y="3849"/>
                    <a:pt x="1848" y="3854"/>
                    <a:pt x="1848" y="3865"/>
                  </a:cubicBezTo>
                  <a:cubicBezTo>
                    <a:pt x="1890" y="3592"/>
                    <a:pt x="1911" y="3340"/>
                    <a:pt x="1911" y="3067"/>
                  </a:cubicBezTo>
                  <a:lnTo>
                    <a:pt x="1911" y="3067"/>
                  </a:lnTo>
                  <a:cubicBezTo>
                    <a:pt x="1869" y="3088"/>
                    <a:pt x="1911" y="3130"/>
                    <a:pt x="1848" y="3130"/>
                  </a:cubicBezTo>
                  <a:cubicBezTo>
                    <a:pt x="1806" y="3109"/>
                    <a:pt x="1848" y="3088"/>
                    <a:pt x="1827" y="3067"/>
                  </a:cubicBezTo>
                  <a:cubicBezTo>
                    <a:pt x="1911" y="3067"/>
                    <a:pt x="1848" y="3004"/>
                    <a:pt x="1932" y="2983"/>
                  </a:cubicBezTo>
                  <a:lnTo>
                    <a:pt x="1890" y="2983"/>
                  </a:lnTo>
                  <a:lnTo>
                    <a:pt x="1911" y="2962"/>
                  </a:lnTo>
                  <a:cubicBezTo>
                    <a:pt x="1869" y="2815"/>
                    <a:pt x="1890" y="2941"/>
                    <a:pt x="1911" y="2815"/>
                  </a:cubicBezTo>
                  <a:cubicBezTo>
                    <a:pt x="1911" y="2731"/>
                    <a:pt x="1848" y="2710"/>
                    <a:pt x="1869" y="2668"/>
                  </a:cubicBezTo>
                  <a:lnTo>
                    <a:pt x="1869" y="2668"/>
                  </a:lnTo>
                  <a:cubicBezTo>
                    <a:pt x="1869" y="2668"/>
                    <a:pt x="1851" y="2677"/>
                    <a:pt x="1838" y="2677"/>
                  </a:cubicBezTo>
                  <a:cubicBezTo>
                    <a:pt x="1832" y="2677"/>
                    <a:pt x="1827" y="2675"/>
                    <a:pt x="1827" y="2668"/>
                  </a:cubicBezTo>
                  <a:cubicBezTo>
                    <a:pt x="1869" y="2668"/>
                    <a:pt x="1785" y="2605"/>
                    <a:pt x="1827" y="2605"/>
                  </a:cubicBezTo>
                  <a:cubicBezTo>
                    <a:pt x="1827" y="2587"/>
                    <a:pt x="1827" y="2537"/>
                    <a:pt x="1801" y="2537"/>
                  </a:cubicBezTo>
                  <a:cubicBezTo>
                    <a:pt x="1799" y="2537"/>
                    <a:pt x="1797" y="2538"/>
                    <a:pt x="1795" y="2538"/>
                  </a:cubicBezTo>
                  <a:lnTo>
                    <a:pt x="1795" y="2538"/>
                  </a:lnTo>
                  <a:cubicBezTo>
                    <a:pt x="1807" y="2529"/>
                    <a:pt x="1820" y="2506"/>
                    <a:pt x="1833" y="2506"/>
                  </a:cubicBezTo>
                  <a:cubicBezTo>
                    <a:pt x="1838" y="2506"/>
                    <a:pt x="1843" y="2510"/>
                    <a:pt x="1848" y="2521"/>
                  </a:cubicBezTo>
                  <a:cubicBezTo>
                    <a:pt x="1848" y="2500"/>
                    <a:pt x="1869" y="2479"/>
                    <a:pt x="1848" y="2458"/>
                  </a:cubicBezTo>
                  <a:lnTo>
                    <a:pt x="1827" y="2479"/>
                  </a:lnTo>
                  <a:cubicBezTo>
                    <a:pt x="1827" y="2437"/>
                    <a:pt x="1869" y="2395"/>
                    <a:pt x="1827" y="2353"/>
                  </a:cubicBezTo>
                  <a:lnTo>
                    <a:pt x="1806" y="2374"/>
                  </a:lnTo>
                  <a:cubicBezTo>
                    <a:pt x="1806" y="2332"/>
                    <a:pt x="1806" y="2311"/>
                    <a:pt x="1869" y="2290"/>
                  </a:cubicBezTo>
                  <a:lnTo>
                    <a:pt x="1869" y="2332"/>
                  </a:lnTo>
                  <a:cubicBezTo>
                    <a:pt x="1890" y="2290"/>
                    <a:pt x="1869" y="2227"/>
                    <a:pt x="1848" y="2185"/>
                  </a:cubicBezTo>
                  <a:lnTo>
                    <a:pt x="1848" y="2206"/>
                  </a:lnTo>
                  <a:cubicBezTo>
                    <a:pt x="1785" y="2143"/>
                    <a:pt x="1743" y="1807"/>
                    <a:pt x="1680" y="1744"/>
                  </a:cubicBezTo>
                  <a:lnTo>
                    <a:pt x="1617" y="1765"/>
                  </a:lnTo>
                  <a:lnTo>
                    <a:pt x="1575" y="1723"/>
                  </a:lnTo>
                  <a:lnTo>
                    <a:pt x="1575" y="1723"/>
                  </a:lnTo>
                  <a:cubicBezTo>
                    <a:pt x="1575" y="1723"/>
                    <a:pt x="1703" y="1738"/>
                    <a:pt x="1722" y="1756"/>
                  </a:cubicBezTo>
                  <a:lnTo>
                    <a:pt x="1722" y="1756"/>
                  </a:lnTo>
                  <a:cubicBezTo>
                    <a:pt x="1702" y="1487"/>
                    <a:pt x="1723" y="1237"/>
                    <a:pt x="1743" y="988"/>
                  </a:cubicBezTo>
                  <a:cubicBezTo>
                    <a:pt x="1750" y="974"/>
                    <a:pt x="1760" y="969"/>
                    <a:pt x="1770" y="969"/>
                  </a:cubicBezTo>
                  <a:cubicBezTo>
                    <a:pt x="1790" y="969"/>
                    <a:pt x="1813" y="988"/>
                    <a:pt x="1827" y="988"/>
                  </a:cubicBezTo>
                  <a:cubicBezTo>
                    <a:pt x="1806" y="946"/>
                    <a:pt x="1764" y="967"/>
                    <a:pt x="1785" y="925"/>
                  </a:cubicBezTo>
                  <a:cubicBezTo>
                    <a:pt x="1785" y="911"/>
                    <a:pt x="1788" y="906"/>
                    <a:pt x="1792" y="906"/>
                  </a:cubicBezTo>
                  <a:cubicBezTo>
                    <a:pt x="1799" y="906"/>
                    <a:pt x="1813" y="925"/>
                    <a:pt x="1827" y="925"/>
                  </a:cubicBezTo>
                  <a:cubicBezTo>
                    <a:pt x="1827" y="925"/>
                    <a:pt x="1827" y="882"/>
                    <a:pt x="1827" y="882"/>
                  </a:cubicBezTo>
                  <a:cubicBezTo>
                    <a:pt x="1806" y="882"/>
                    <a:pt x="1743" y="882"/>
                    <a:pt x="1701" y="904"/>
                  </a:cubicBezTo>
                  <a:lnTo>
                    <a:pt x="1701" y="840"/>
                  </a:lnTo>
                  <a:lnTo>
                    <a:pt x="1743" y="840"/>
                  </a:lnTo>
                  <a:cubicBezTo>
                    <a:pt x="1743" y="840"/>
                    <a:pt x="1638" y="819"/>
                    <a:pt x="1659" y="756"/>
                  </a:cubicBezTo>
                  <a:cubicBezTo>
                    <a:pt x="1680" y="672"/>
                    <a:pt x="1659" y="567"/>
                    <a:pt x="1680" y="483"/>
                  </a:cubicBezTo>
                  <a:cubicBezTo>
                    <a:pt x="1701" y="483"/>
                    <a:pt x="1722" y="504"/>
                    <a:pt x="1722" y="525"/>
                  </a:cubicBezTo>
                  <a:cubicBezTo>
                    <a:pt x="1726" y="529"/>
                    <a:pt x="1729" y="531"/>
                    <a:pt x="1730" y="531"/>
                  </a:cubicBezTo>
                  <a:cubicBezTo>
                    <a:pt x="1737" y="531"/>
                    <a:pt x="1726" y="500"/>
                    <a:pt x="1743" y="483"/>
                  </a:cubicBezTo>
                  <a:lnTo>
                    <a:pt x="1743" y="483"/>
                  </a:lnTo>
                  <a:cubicBezTo>
                    <a:pt x="1737" y="487"/>
                    <a:pt x="1732" y="488"/>
                    <a:pt x="1729" y="488"/>
                  </a:cubicBezTo>
                  <a:cubicBezTo>
                    <a:pt x="1710" y="488"/>
                    <a:pt x="1716" y="458"/>
                    <a:pt x="1708" y="458"/>
                  </a:cubicBezTo>
                  <a:cubicBezTo>
                    <a:pt x="1707" y="458"/>
                    <a:pt x="1704" y="459"/>
                    <a:pt x="1701" y="462"/>
                  </a:cubicBezTo>
                  <a:cubicBezTo>
                    <a:pt x="1617" y="399"/>
                    <a:pt x="1701" y="315"/>
                    <a:pt x="1638" y="252"/>
                  </a:cubicBezTo>
                  <a:cubicBezTo>
                    <a:pt x="1554" y="252"/>
                    <a:pt x="231" y="42"/>
                    <a:pt x="147" y="42"/>
                  </a:cubicBezTo>
                  <a:cubicBezTo>
                    <a:pt x="147" y="21"/>
                    <a:pt x="147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2898500" y="4162475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1"/>
                  </a:moveTo>
                  <a:cubicBezTo>
                    <a:pt x="1" y="22"/>
                    <a:pt x="1" y="43"/>
                    <a:pt x="1" y="64"/>
                  </a:cubicBezTo>
                  <a:cubicBezTo>
                    <a:pt x="22" y="64"/>
                    <a:pt x="43" y="43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899550" y="4162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858075" y="40322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855450" y="4031750"/>
              <a:ext cx="49900" cy="132375"/>
            </a:xfrm>
            <a:custGeom>
              <a:avLst/>
              <a:gdLst/>
              <a:ahLst/>
              <a:cxnLst/>
              <a:rect l="l" t="t" r="r" b="b"/>
              <a:pathLst>
                <a:path w="1996" h="5295" extrusionOk="0">
                  <a:moveTo>
                    <a:pt x="1744" y="462"/>
                  </a:moveTo>
                  <a:cubicBezTo>
                    <a:pt x="1740" y="464"/>
                    <a:pt x="1737" y="466"/>
                    <a:pt x="1734" y="466"/>
                  </a:cubicBezTo>
                  <a:lnTo>
                    <a:pt x="1734" y="466"/>
                  </a:lnTo>
                  <a:cubicBezTo>
                    <a:pt x="1730" y="464"/>
                    <a:pt x="1725" y="463"/>
                    <a:pt x="1720" y="463"/>
                  </a:cubicBezTo>
                  <a:lnTo>
                    <a:pt x="1720" y="463"/>
                  </a:lnTo>
                  <a:cubicBezTo>
                    <a:pt x="1722" y="465"/>
                    <a:pt x="1725" y="467"/>
                    <a:pt x="1729" y="467"/>
                  </a:cubicBezTo>
                  <a:cubicBezTo>
                    <a:pt x="1731" y="467"/>
                    <a:pt x="1732" y="467"/>
                    <a:pt x="1734" y="466"/>
                  </a:cubicBezTo>
                  <a:lnTo>
                    <a:pt x="1734" y="466"/>
                  </a:lnTo>
                  <a:cubicBezTo>
                    <a:pt x="1740" y="469"/>
                    <a:pt x="1744" y="474"/>
                    <a:pt x="1744" y="483"/>
                  </a:cubicBezTo>
                  <a:lnTo>
                    <a:pt x="1744" y="462"/>
                  </a:lnTo>
                  <a:close/>
                  <a:moveTo>
                    <a:pt x="1744" y="1637"/>
                  </a:moveTo>
                  <a:cubicBezTo>
                    <a:pt x="1744" y="1638"/>
                    <a:pt x="1744" y="1638"/>
                    <a:pt x="1744" y="1639"/>
                  </a:cubicBezTo>
                  <a:cubicBezTo>
                    <a:pt x="1747" y="1639"/>
                    <a:pt x="1747" y="1638"/>
                    <a:pt x="1744" y="1637"/>
                  </a:cubicBezTo>
                  <a:close/>
                  <a:moveTo>
                    <a:pt x="127" y="0"/>
                  </a:moveTo>
                  <a:cubicBezTo>
                    <a:pt x="106" y="0"/>
                    <a:pt x="106" y="21"/>
                    <a:pt x="106" y="42"/>
                  </a:cubicBezTo>
                  <a:lnTo>
                    <a:pt x="169" y="42"/>
                  </a:lnTo>
                  <a:cubicBezTo>
                    <a:pt x="190" y="84"/>
                    <a:pt x="127" y="42"/>
                    <a:pt x="148" y="105"/>
                  </a:cubicBezTo>
                  <a:cubicBezTo>
                    <a:pt x="85" y="105"/>
                    <a:pt x="85" y="63"/>
                    <a:pt x="85" y="21"/>
                  </a:cubicBezTo>
                  <a:cubicBezTo>
                    <a:pt x="85" y="63"/>
                    <a:pt x="43" y="84"/>
                    <a:pt x="85" y="105"/>
                  </a:cubicBezTo>
                  <a:cubicBezTo>
                    <a:pt x="74" y="116"/>
                    <a:pt x="59" y="116"/>
                    <a:pt x="45" y="116"/>
                  </a:cubicBezTo>
                  <a:cubicBezTo>
                    <a:pt x="32" y="116"/>
                    <a:pt x="22" y="116"/>
                    <a:pt x="22" y="126"/>
                  </a:cubicBezTo>
                  <a:cubicBezTo>
                    <a:pt x="1" y="147"/>
                    <a:pt x="64" y="189"/>
                    <a:pt x="43" y="210"/>
                  </a:cubicBezTo>
                  <a:cubicBezTo>
                    <a:pt x="1" y="273"/>
                    <a:pt x="106" y="315"/>
                    <a:pt x="64" y="378"/>
                  </a:cubicBezTo>
                  <a:lnTo>
                    <a:pt x="43" y="378"/>
                  </a:lnTo>
                  <a:cubicBezTo>
                    <a:pt x="22" y="399"/>
                    <a:pt x="43" y="441"/>
                    <a:pt x="22" y="462"/>
                  </a:cubicBezTo>
                  <a:lnTo>
                    <a:pt x="64" y="462"/>
                  </a:lnTo>
                  <a:cubicBezTo>
                    <a:pt x="64" y="483"/>
                    <a:pt x="64" y="546"/>
                    <a:pt x="22" y="567"/>
                  </a:cubicBezTo>
                  <a:lnTo>
                    <a:pt x="64" y="609"/>
                  </a:lnTo>
                  <a:cubicBezTo>
                    <a:pt x="64" y="756"/>
                    <a:pt x="106" y="1387"/>
                    <a:pt x="106" y="1534"/>
                  </a:cubicBezTo>
                  <a:cubicBezTo>
                    <a:pt x="106" y="1849"/>
                    <a:pt x="106" y="2185"/>
                    <a:pt x="148" y="2500"/>
                  </a:cubicBezTo>
                  <a:cubicBezTo>
                    <a:pt x="106" y="2542"/>
                    <a:pt x="106" y="2584"/>
                    <a:pt x="106" y="2626"/>
                  </a:cubicBezTo>
                  <a:cubicBezTo>
                    <a:pt x="113" y="2619"/>
                    <a:pt x="120" y="2616"/>
                    <a:pt x="126" y="2616"/>
                  </a:cubicBezTo>
                  <a:cubicBezTo>
                    <a:pt x="138" y="2616"/>
                    <a:pt x="148" y="2626"/>
                    <a:pt x="148" y="2626"/>
                  </a:cubicBezTo>
                  <a:cubicBezTo>
                    <a:pt x="148" y="2752"/>
                    <a:pt x="169" y="2626"/>
                    <a:pt x="190" y="2773"/>
                  </a:cubicBezTo>
                  <a:cubicBezTo>
                    <a:pt x="211" y="3025"/>
                    <a:pt x="190" y="3298"/>
                    <a:pt x="127" y="3550"/>
                  </a:cubicBezTo>
                  <a:cubicBezTo>
                    <a:pt x="190" y="3613"/>
                    <a:pt x="127" y="3697"/>
                    <a:pt x="169" y="3760"/>
                  </a:cubicBezTo>
                  <a:lnTo>
                    <a:pt x="148" y="3760"/>
                  </a:lnTo>
                  <a:cubicBezTo>
                    <a:pt x="190" y="3823"/>
                    <a:pt x="106" y="4222"/>
                    <a:pt x="127" y="4285"/>
                  </a:cubicBezTo>
                  <a:cubicBezTo>
                    <a:pt x="169" y="4348"/>
                    <a:pt x="106" y="4348"/>
                    <a:pt x="85" y="4390"/>
                  </a:cubicBezTo>
                  <a:cubicBezTo>
                    <a:pt x="127" y="4390"/>
                    <a:pt x="169" y="4432"/>
                    <a:pt x="190" y="4474"/>
                  </a:cubicBezTo>
                  <a:lnTo>
                    <a:pt x="169" y="4474"/>
                  </a:lnTo>
                  <a:cubicBezTo>
                    <a:pt x="211" y="4537"/>
                    <a:pt x="232" y="4600"/>
                    <a:pt x="253" y="4642"/>
                  </a:cubicBezTo>
                  <a:lnTo>
                    <a:pt x="211" y="4642"/>
                  </a:lnTo>
                  <a:cubicBezTo>
                    <a:pt x="253" y="4705"/>
                    <a:pt x="232" y="4789"/>
                    <a:pt x="232" y="4831"/>
                  </a:cubicBezTo>
                  <a:cubicBezTo>
                    <a:pt x="211" y="4894"/>
                    <a:pt x="148" y="5020"/>
                    <a:pt x="190" y="5125"/>
                  </a:cubicBezTo>
                  <a:lnTo>
                    <a:pt x="85" y="5188"/>
                  </a:lnTo>
                  <a:cubicBezTo>
                    <a:pt x="85" y="5188"/>
                    <a:pt x="805" y="5294"/>
                    <a:pt x="1281" y="5294"/>
                  </a:cubicBezTo>
                  <a:cubicBezTo>
                    <a:pt x="1439" y="5294"/>
                    <a:pt x="1571" y="5282"/>
                    <a:pt x="1639" y="5251"/>
                  </a:cubicBezTo>
                  <a:lnTo>
                    <a:pt x="1681" y="5251"/>
                  </a:lnTo>
                  <a:lnTo>
                    <a:pt x="1681" y="5209"/>
                  </a:lnTo>
                  <a:cubicBezTo>
                    <a:pt x="1702" y="5188"/>
                    <a:pt x="1660" y="5167"/>
                    <a:pt x="1702" y="5167"/>
                  </a:cubicBezTo>
                  <a:lnTo>
                    <a:pt x="1702" y="5209"/>
                  </a:lnTo>
                  <a:cubicBezTo>
                    <a:pt x="1702" y="5202"/>
                    <a:pt x="1704" y="5199"/>
                    <a:pt x="1708" y="5199"/>
                  </a:cubicBezTo>
                  <a:cubicBezTo>
                    <a:pt x="1716" y="5199"/>
                    <a:pt x="1730" y="5209"/>
                    <a:pt x="1744" y="5209"/>
                  </a:cubicBezTo>
                  <a:cubicBezTo>
                    <a:pt x="1744" y="5209"/>
                    <a:pt x="1765" y="5188"/>
                    <a:pt x="1765" y="5188"/>
                  </a:cubicBezTo>
                  <a:lnTo>
                    <a:pt x="1744" y="5188"/>
                  </a:lnTo>
                  <a:cubicBezTo>
                    <a:pt x="1744" y="5188"/>
                    <a:pt x="1702" y="5125"/>
                    <a:pt x="1723" y="5104"/>
                  </a:cubicBezTo>
                  <a:cubicBezTo>
                    <a:pt x="1723" y="5093"/>
                    <a:pt x="1733" y="5093"/>
                    <a:pt x="1747" y="5093"/>
                  </a:cubicBezTo>
                  <a:cubicBezTo>
                    <a:pt x="1760" y="5093"/>
                    <a:pt x="1775" y="5093"/>
                    <a:pt x="1786" y="5083"/>
                  </a:cubicBezTo>
                  <a:cubicBezTo>
                    <a:pt x="1828" y="4873"/>
                    <a:pt x="1849" y="4663"/>
                    <a:pt x="1870" y="4453"/>
                  </a:cubicBezTo>
                  <a:lnTo>
                    <a:pt x="1891" y="4453"/>
                  </a:lnTo>
                  <a:cubicBezTo>
                    <a:pt x="1870" y="4390"/>
                    <a:pt x="1891" y="4327"/>
                    <a:pt x="1870" y="4264"/>
                  </a:cubicBezTo>
                  <a:cubicBezTo>
                    <a:pt x="1870" y="4243"/>
                    <a:pt x="1891" y="4243"/>
                    <a:pt x="1912" y="4243"/>
                  </a:cubicBezTo>
                  <a:cubicBezTo>
                    <a:pt x="1912" y="4245"/>
                    <a:pt x="1912" y="4246"/>
                    <a:pt x="1912" y="4246"/>
                  </a:cubicBezTo>
                  <a:cubicBezTo>
                    <a:pt x="1912" y="4246"/>
                    <a:pt x="1913" y="3949"/>
                    <a:pt x="1933" y="3949"/>
                  </a:cubicBezTo>
                  <a:lnTo>
                    <a:pt x="1849" y="3949"/>
                  </a:lnTo>
                  <a:cubicBezTo>
                    <a:pt x="1849" y="3886"/>
                    <a:pt x="1933" y="3928"/>
                    <a:pt x="1912" y="3865"/>
                  </a:cubicBezTo>
                  <a:cubicBezTo>
                    <a:pt x="1828" y="3844"/>
                    <a:pt x="1933" y="3781"/>
                    <a:pt x="1891" y="3760"/>
                  </a:cubicBezTo>
                  <a:cubicBezTo>
                    <a:pt x="1891" y="3760"/>
                    <a:pt x="1891" y="3718"/>
                    <a:pt x="1933" y="3718"/>
                  </a:cubicBezTo>
                  <a:cubicBezTo>
                    <a:pt x="1870" y="3718"/>
                    <a:pt x="1933" y="3697"/>
                    <a:pt x="1891" y="3676"/>
                  </a:cubicBezTo>
                  <a:cubicBezTo>
                    <a:pt x="1884" y="3669"/>
                    <a:pt x="1882" y="3666"/>
                    <a:pt x="1881" y="3666"/>
                  </a:cubicBezTo>
                  <a:lnTo>
                    <a:pt x="1881" y="3666"/>
                  </a:lnTo>
                  <a:cubicBezTo>
                    <a:pt x="1879" y="3666"/>
                    <a:pt x="1884" y="3676"/>
                    <a:pt x="1870" y="3676"/>
                  </a:cubicBezTo>
                  <a:lnTo>
                    <a:pt x="1849" y="3634"/>
                  </a:lnTo>
                  <a:cubicBezTo>
                    <a:pt x="1859" y="3623"/>
                    <a:pt x="1870" y="3618"/>
                    <a:pt x="1880" y="3618"/>
                  </a:cubicBezTo>
                  <a:cubicBezTo>
                    <a:pt x="1891" y="3618"/>
                    <a:pt x="1901" y="3623"/>
                    <a:pt x="1912" y="3634"/>
                  </a:cubicBezTo>
                  <a:cubicBezTo>
                    <a:pt x="1954" y="3382"/>
                    <a:pt x="1975" y="3130"/>
                    <a:pt x="1975" y="2899"/>
                  </a:cubicBezTo>
                  <a:cubicBezTo>
                    <a:pt x="1933" y="2899"/>
                    <a:pt x="1954" y="2941"/>
                    <a:pt x="1891" y="2962"/>
                  </a:cubicBezTo>
                  <a:cubicBezTo>
                    <a:pt x="1849" y="2920"/>
                    <a:pt x="1912" y="2920"/>
                    <a:pt x="1870" y="2899"/>
                  </a:cubicBezTo>
                  <a:cubicBezTo>
                    <a:pt x="1954" y="2899"/>
                    <a:pt x="1891" y="2836"/>
                    <a:pt x="1996" y="2815"/>
                  </a:cubicBezTo>
                  <a:lnTo>
                    <a:pt x="1933" y="2815"/>
                  </a:lnTo>
                  <a:lnTo>
                    <a:pt x="1975" y="2794"/>
                  </a:lnTo>
                  <a:cubicBezTo>
                    <a:pt x="1912" y="2647"/>
                    <a:pt x="1933" y="2752"/>
                    <a:pt x="1975" y="2647"/>
                  </a:cubicBezTo>
                  <a:cubicBezTo>
                    <a:pt x="1975" y="2563"/>
                    <a:pt x="1891" y="2542"/>
                    <a:pt x="1912" y="2500"/>
                  </a:cubicBezTo>
                  <a:lnTo>
                    <a:pt x="1912" y="2500"/>
                  </a:lnTo>
                  <a:cubicBezTo>
                    <a:pt x="1912" y="2500"/>
                    <a:pt x="1903" y="2509"/>
                    <a:pt x="1890" y="2509"/>
                  </a:cubicBezTo>
                  <a:cubicBezTo>
                    <a:pt x="1884" y="2509"/>
                    <a:pt x="1877" y="2507"/>
                    <a:pt x="1870" y="2500"/>
                  </a:cubicBezTo>
                  <a:cubicBezTo>
                    <a:pt x="1912" y="2500"/>
                    <a:pt x="1849" y="2458"/>
                    <a:pt x="1891" y="2437"/>
                  </a:cubicBezTo>
                  <a:cubicBezTo>
                    <a:pt x="1891" y="2437"/>
                    <a:pt x="1891" y="2390"/>
                    <a:pt x="1851" y="2390"/>
                  </a:cubicBezTo>
                  <a:cubicBezTo>
                    <a:pt x="1846" y="2390"/>
                    <a:pt x="1841" y="2391"/>
                    <a:pt x="1835" y="2393"/>
                  </a:cubicBezTo>
                  <a:lnTo>
                    <a:pt x="1835" y="2393"/>
                  </a:lnTo>
                  <a:cubicBezTo>
                    <a:pt x="1848" y="2385"/>
                    <a:pt x="1862" y="2359"/>
                    <a:pt x="1875" y="2359"/>
                  </a:cubicBezTo>
                  <a:cubicBezTo>
                    <a:pt x="1880" y="2359"/>
                    <a:pt x="1886" y="2363"/>
                    <a:pt x="1891" y="2374"/>
                  </a:cubicBezTo>
                  <a:lnTo>
                    <a:pt x="1891" y="2311"/>
                  </a:lnTo>
                  <a:lnTo>
                    <a:pt x="1870" y="2332"/>
                  </a:lnTo>
                  <a:cubicBezTo>
                    <a:pt x="1870" y="2290"/>
                    <a:pt x="1912" y="2248"/>
                    <a:pt x="1870" y="2227"/>
                  </a:cubicBezTo>
                  <a:lnTo>
                    <a:pt x="1828" y="2227"/>
                  </a:lnTo>
                  <a:cubicBezTo>
                    <a:pt x="1828" y="2206"/>
                    <a:pt x="1828" y="2185"/>
                    <a:pt x="1891" y="2164"/>
                  </a:cubicBezTo>
                  <a:lnTo>
                    <a:pt x="1912" y="2206"/>
                  </a:lnTo>
                  <a:cubicBezTo>
                    <a:pt x="1912" y="2143"/>
                    <a:pt x="1912" y="2101"/>
                    <a:pt x="1870" y="2059"/>
                  </a:cubicBezTo>
                  <a:lnTo>
                    <a:pt x="1870" y="2080"/>
                  </a:lnTo>
                  <a:cubicBezTo>
                    <a:pt x="1807" y="2017"/>
                    <a:pt x="1765" y="1702"/>
                    <a:pt x="1702" y="1639"/>
                  </a:cubicBezTo>
                  <a:lnTo>
                    <a:pt x="1660" y="1660"/>
                  </a:lnTo>
                  <a:lnTo>
                    <a:pt x="1618" y="1618"/>
                  </a:lnTo>
                  <a:lnTo>
                    <a:pt x="1618" y="1618"/>
                  </a:lnTo>
                  <a:cubicBezTo>
                    <a:pt x="1618" y="1618"/>
                    <a:pt x="1728" y="1633"/>
                    <a:pt x="1744" y="1637"/>
                  </a:cubicBezTo>
                  <a:lnTo>
                    <a:pt x="1744" y="1637"/>
                  </a:lnTo>
                  <a:cubicBezTo>
                    <a:pt x="1744" y="1407"/>
                    <a:pt x="1744" y="1176"/>
                    <a:pt x="1744" y="924"/>
                  </a:cubicBezTo>
                  <a:cubicBezTo>
                    <a:pt x="1758" y="910"/>
                    <a:pt x="1772" y="906"/>
                    <a:pt x="1784" y="906"/>
                  </a:cubicBezTo>
                  <a:cubicBezTo>
                    <a:pt x="1809" y="906"/>
                    <a:pt x="1828" y="924"/>
                    <a:pt x="1828" y="924"/>
                  </a:cubicBezTo>
                  <a:cubicBezTo>
                    <a:pt x="1828" y="882"/>
                    <a:pt x="1786" y="903"/>
                    <a:pt x="1786" y="861"/>
                  </a:cubicBezTo>
                  <a:cubicBezTo>
                    <a:pt x="1786" y="847"/>
                    <a:pt x="1791" y="843"/>
                    <a:pt x="1797" y="843"/>
                  </a:cubicBezTo>
                  <a:cubicBezTo>
                    <a:pt x="1809" y="843"/>
                    <a:pt x="1828" y="861"/>
                    <a:pt x="1828" y="861"/>
                  </a:cubicBezTo>
                  <a:cubicBezTo>
                    <a:pt x="1849" y="861"/>
                    <a:pt x="1828" y="840"/>
                    <a:pt x="1828" y="840"/>
                  </a:cubicBezTo>
                  <a:cubicBezTo>
                    <a:pt x="1828" y="833"/>
                    <a:pt x="1821" y="831"/>
                    <a:pt x="1810" y="831"/>
                  </a:cubicBezTo>
                  <a:cubicBezTo>
                    <a:pt x="1788" y="831"/>
                    <a:pt x="1751" y="840"/>
                    <a:pt x="1723" y="840"/>
                  </a:cubicBezTo>
                  <a:lnTo>
                    <a:pt x="1723" y="798"/>
                  </a:lnTo>
                  <a:lnTo>
                    <a:pt x="1765" y="798"/>
                  </a:lnTo>
                  <a:cubicBezTo>
                    <a:pt x="1765" y="798"/>
                    <a:pt x="1660" y="756"/>
                    <a:pt x="1681" y="714"/>
                  </a:cubicBezTo>
                  <a:cubicBezTo>
                    <a:pt x="1702" y="672"/>
                    <a:pt x="1681" y="546"/>
                    <a:pt x="1702" y="462"/>
                  </a:cubicBezTo>
                  <a:cubicBezTo>
                    <a:pt x="1708" y="462"/>
                    <a:pt x="1714" y="462"/>
                    <a:pt x="1720" y="463"/>
                  </a:cubicBezTo>
                  <a:lnTo>
                    <a:pt x="1720" y="463"/>
                  </a:lnTo>
                  <a:cubicBezTo>
                    <a:pt x="1713" y="455"/>
                    <a:pt x="1715" y="437"/>
                    <a:pt x="1709" y="437"/>
                  </a:cubicBezTo>
                  <a:cubicBezTo>
                    <a:pt x="1707" y="437"/>
                    <a:pt x="1705" y="438"/>
                    <a:pt x="1702" y="441"/>
                  </a:cubicBezTo>
                  <a:cubicBezTo>
                    <a:pt x="1618" y="378"/>
                    <a:pt x="1702" y="294"/>
                    <a:pt x="1639" y="231"/>
                  </a:cubicBezTo>
                  <a:lnTo>
                    <a:pt x="127" y="2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506300" y="41997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4" y="1"/>
                  </a:moveTo>
                  <a:cubicBezTo>
                    <a:pt x="22" y="22"/>
                    <a:pt x="1" y="43"/>
                    <a:pt x="1" y="85"/>
                  </a:cubicBezTo>
                  <a:cubicBezTo>
                    <a:pt x="22" y="64"/>
                    <a:pt x="43" y="43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507875" y="4199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465875" y="40695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cubicBezTo>
                    <a:pt x="0" y="1"/>
                    <a:pt x="0" y="22"/>
                    <a:pt x="0" y="22"/>
                  </a:cubicBezTo>
                  <a:cubicBezTo>
                    <a:pt x="0" y="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463250" y="4069025"/>
              <a:ext cx="49375" cy="132375"/>
            </a:xfrm>
            <a:custGeom>
              <a:avLst/>
              <a:gdLst/>
              <a:ahLst/>
              <a:cxnLst/>
              <a:rect l="l" t="t" r="r" b="b"/>
              <a:pathLst>
                <a:path w="1975" h="5295" extrusionOk="0">
                  <a:moveTo>
                    <a:pt x="147" y="1"/>
                  </a:moveTo>
                  <a:cubicBezTo>
                    <a:pt x="126" y="1"/>
                    <a:pt x="105" y="22"/>
                    <a:pt x="126" y="43"/>
                  </a:cubicBezTo>
                  <a:cubicBezTo>
                    <a:pt x="126" y="22"/>
                    <a:pt x="126" y="1"/>
                    <a:pt x="147" y="1"/>
                  </a:cubicBezTo>
                  <a:close/>
                  <a:moveTo>
                    <a:pt x="126" y="43"/>
                  </a:moveTo>
                  <a:lnTo>
                    <a:pt x="170" y="48"/>
                  </a:lnTo>
                  <a:lnTo>
                    <a:pt x="170" y="48"/>
                  </a:lnTo>
                  <a:cubicBezTo>
                    <a:pt x="170" y="46"/>
                    <a:pt x="169" y="44"/>
                    <a:pt x="168" y="43"/>
                  </a:cubicBezTo>
                  <a:close/>
                  <a:moveTo>
                    <a:pt x="1743" y="1650"/>
                  </a:moveTo>
                  <a:lnTo>
                    <a:pt x="1743" y="1650"/>
                  </a:lnTo>
                  <a:cubicBezTo>
                    <a:pt x="1743" y="1653"/>
                    <a:pt x="1743" y="1657"/>
                    <a:pt x="1744" y="1660"/>
                  </a:cubicBezTo>
                  <a:cubicBezTo>
                    <a:pt x="1747" y="1657"/>
                    <a:pt x="1746" y="1653"/>
                    <a:pt x="1743" y="1650"/>
                  </a:cubicBezTo>
                  <a:close/>
                  <a:moveTo>
                    <a:pt x="1681" y="5167"/>
                  </a:moveTo>
                  <a:lnTo>
                    <a:pt x="1681" y="5183"/>
                  </a:lnTo>
                  <a:lnTo>
                    <a:pt x="1681" y="5183"/>
                  </a:lnTo>
                  <a:cubicBezTo>
                    <a:pt x="1675" y="5172"/>
                    <a:pt x="1670" y="5167"/>
                    <a:pt x="1681" y="5167"/>
                  </a:cubicBezTo>
                  <a:close/>
                  <a:moveTo>
                    <a:pt x="84" y="22"/>
                  </a:moveTo>
                  <a:cubicBezTo>
                    <a:pt x="84" y="64"/>
                    <a:pt x="63" y="85"/>
                    <a:pt x="84" y="106"/>
                  </a:cubicBezTo>
                  <a:cubicBezTo>
                    <a:pt x="74" y="116"/>
                    <a:pt x="63" y="116"/>
                    <a:pt x="53" y="116"/>
                  </a:cubicBezTo>
                  <a:cubicBezTo>
                    <a:pt x="42" y="116"/>
                    <a:pt x="32" y="116"/>
                    <a:pt x="21" y="127"/>
                  </a:cubicBezTo>
                  <a:cubicBezTo>
                    <a:pt x="0" y="148"/>
                    <a:pt x="63" y="190"/>
                    <a:pt x="42" y="211"/>
                  </a:cubicBezTo>
                  <a:cubicBezTo>
                    <a:pt x="0" y="274"/>
                    <a:pt x="105" y="316"/>
                    <a:pt x="63" y="379"/>
                  </a:cubicBezTo>
                  <a:lnTo>
                    <a:pt x="42" y="379"/>
                  </a:lnTo>
                  <a:cubicBezTo>
                    <a:pt x="21" y="400"/>
                    <a:pt x="42" y="442"/>
                    <a:pt x="21" y="484"/>
                  </a:cubicBezTo>
                  <a:cubicBezTo>
                    <a:pt x="21" y="484"/>
                    <a:pt x="40" y="474"/>
                    <a:pt x="53" y="474"/>
                  </a:cubicBezTo>
                  <a:cubicBezTo>
                    <a:pt x="59" y="474"/>
                    <a:pt x="63" y="477"/>
                    <a:pt x="63" y="484"/>
                  </a:cubicBezTo>
                  <a:cubicBezTo>
                    <a:pt x="84" y="505"/>
                    <a:pt x="63" y="547"/>
                    <a:pt x="42" y="589"/>
                  </a:cubicBezTo>
                  <a:lnTo>
                    <a:pt x="84" y="610"/>
                  </a:lnTo>
                  <a:cubicBezTo>
                    <a:pt x="63" y="778"/>
                    <a:pt x="105" y="1387"/>
                    <a:pt x="105" y="1534"/>
                  </a:cubicBezTo>
                  <a:cubicBezTo>
                    <a:pt x="105" y="1870"/>
                    <a:pt x="126" y="2185"/>
                    <a:pt x="147" y="2521"/>
                  </a:cubicBezTo>
                  <a:cubicBezTo>
                    <a:pt x="105" y="2542"/>
                    <a:pt x="126" y="2605"/>
                    <a:pt x="105" y="2647"/>
                  </a:cubicBezTo>
                  <a:cubicBezTo>
                    <a:pt x="116" y="2636"/>
                    <a:pt x="126" y="2631"/>
                    <a:pt x="134" y="2631"/>
                  </a:cubicBezTo>
                  <a:cubicBezTo>
                    <a:pt x="142" y="2631"/>
                    <a:pt x="147" y="2636"/>
                    <a:pt x="147" y="2647"/>
                  </a:cubicBezTo>
                  <a:cubicBezTo>
                    <a:pt x="147" y="2752"/>
                    <a:pt x="189" y="2647"/>
                    <a:pt x="189" y="2773"/>
                  </a:cubicBezTo>
                  <a:cubicBezTo>
                    <a:pt x="210" y="3025"/>
                    <a:pt x="189" y="3298"/>
                    <a:pt x="126" y="3550"/>
                  </a:cubicBezTo>
                  <a:cubicBezTo>
                    <a:pt x="189" y="3613"/>
                    <a:pt x="126" y="3697"/>
                    <a:pt x="189" y="3760"/>
                  </a:cubicBezTo>
                  <a:lnTo>
                    <a:pt x="168" y="3760"/>
                  </a:lnTo>
                  <a:cubicBezTo>
                    <a:pt x="189" y="3844"/>
                    <a:pt x="126" y="4222"/>
                    <a:pt x="147" y="4285"/>
                  </a:cubicBezTo>
                  <a:cubicBezTo>
                    <a:pt x="168" y="4369"/>
                    <a:pt x="105" y="4348"/>
                    <a:pt x="84" y="4411"/>
                  </a:cubicBezTo>
                  <a:cubicBezTo>
                    <a:pt x="96" y="4407"/>
                    <a:pt x="107" y="4405"/>
                    <a:pt x="117" y="4405"/>
                  </a:cubicBezTo>
                  <a:cubicBezTo>
                    <a:pt x="161" y="4405"/>
                    <a:pt x="189" y="4440"/>
                    <a:pt x="189" y="4474"/>
                  </a:cubicBezTo>
                  <a:cubicBezTo>
                    <a:pt x="210" y="4537"/>
                    <a:pt x="231" y="4600"/>
                    <a:pt x="253" y="4663"/>
                  </a:cubicBezTo>
                  <a:lnTo>
                    <a:pt x="210" y="4663"/>
                  </a:lnTo>
                  <a:cubicBezTo>
                    <a:pt x="253" y="4705"/>
                    <a:pt x="231" y="4789"/>
                    <a:pt x="253" y="4831"/>
                  </a:cubicBezTo>
                  <a:cubicBezTo>
                    <a:pt x="231" y="4894"/>
                    <a:pt x="147" y="5020"/>
                    <a:pt x="210" y="5125"/>
                  </a:cubicBezTo>
                  <a:lnTo>
                    <a:pt x="105" y="5188"/>
                  </a:lnTo>
                  <a:cubicBezTo>
                    <a:pt x="105" y="5188"/>
                    <a:pt x="814" y="5294"/>
                    <a:pt x="1293" y="5294"/>
                  </a:cubicBezTo>
                  <a:cubicBezTo>
                    <a:pt x="1452" y="5294"/>
                    <a:pt x="1586" y="5282"/>
                    <a:pt x="1660" y="5251"/>
                  </a:cubicBezTo>
                  <a:lnTo>
                    <a:pt x="1681" y="5251"/>
                  </a:lnTo>
                  <a:lnTo>
                    <a:pt x="1681" y="5230"/>
                  </a:lnTo>
                  <a:cubicBezTo>
                    <a:pt x="1688" y="5216"/>
                    <a:pt x="1695" y="5211"/>
                    <a:pt x="1702" y="5211"/>
                  </a:cubicBezTo>
                  <a:cubicBezTo>
                    <a:pt x="1716" y="5211"/>
                    <a:pt x="1730" y="5230"/>
                    <a:pt x="1744" y="5230"/>
                  </a:cubicBezTo>
                  <a:cubicBezTo>
                    <a:pt x="1744" y="5209"/>
                    <a:pt x="1744" y="5188"/>
                    <a:pt x="1765" y="5188"/>
                  </a:cubicBezTo>
                  <a:lnTo>
                    <a:pt x="1744" y="5188"/>
                  </a:lnTo>
                  <a:cubicBezTo>
                    <a:pt x="1723" y="5188"/>
                    <a:pt x="1702" y="5146"/>
                    <a:pt x="1702" y="5125"/>
                  </a:cubicBezTo>
                  <a:cubicBezTo>
                    <a:pt x="1723" y="5104"/>
                    <a:pt x="1765" y="5125"/>
                    <a:pt x="1786" y="5083"/>
                  </a:cubicBezTo>
                  <a:cubicBezTo>
                    <a:pt x="1828" y="4873"/>
                    <a:pt x="1849" y="4663"/>
                    <a:pt x="1849" y="4453"/>
                  </a:cubicBezTo>
                  <a:lnTo>
                    <a:pt x="1870" y="4453"/>
                  </a:lnTo>
                  <a:cubicBezTo>
                    <a:pt x="1870" y="4390"/>
                    <a:pt x="1870" y="4327"/>
                    <a:pt x="1849" y="4264"/>
                  </a:cubicBezTo>
                  <a:cubicBezTo>
                    <a:pt x="1870" y="4264"/>
                    <a:pt x="1891" y="4243"/>
                    <a:pt x="1912" y="4243"/>
                  </a:cubicBezTo>
                  <a:cubicBezTo>
                    <a:pt x="1913" y="4245"/>
                    <a:pt x="1914" y="4246"/>
                    <a:pt x="1915" y="4246"/>
                  </a:cubicBezTo>
                  <a:cubicBezTo>
                    <a:pt x="1933" y="4246"/>
                    <a:pt x="1933" y="3949"/>
                    <a:pt x="1933" y="3949"/>
                  </a:cubicBezTo>
                  <a:lnTo>
                    <a:pt x="1849" y="3949"/>
                  </a:lnTo>
                  <a:cubicBezTo>
                    <a:pt x="1849" y="3886"/>
                    <a:pt x="1933" y="3928"/>
                    <a:pt x="1912" y="3865"/>
                  </a:cubicBezTo>
                  <a:cubicBezTo>
                    <a:pt x="1828" y="3844"/>
                    <a:pt x="1933" y="3781"/>
                    <a:pt x="1891" y="3739"/>
                  </a:cubicBezTo>
                  <a:cubicBezTo>
                    <a:pt x="1891" y="3739"/>
                    <a:pt x="1891" y="3718"/>
                    <a:pt x="1912" y="3718"/>
                  </a:cubicBezTo>
                  <a:cubicBezTo>
                    <a:pt x="1870" y="3718"/>
                    <a:pt x="1912" y="3697"/>
                    <a:pt x="1891" y="3676"/>
                  </a:cubicBezTo>
                  <a:cubicBezTo>
                    <a:pt x="1884" y="3669"/>
                    <a:pt x="1881" y="3666"/>
                    <a:pt x="1881" y="3666"/>
                  </a:cubicBezTo>
                  <a:lnTo>
                    <a:pt x="1881" y="3666"/>
                  </a:lnTo>
                  <a:cubicBezTo>
                    <a:pt x="1879" y="3666"/>
                    <a:pt x="1884" y="3676"/>
                    <a:pt x="1870" y="3676"/>
                  </a:cubicBezTo>
                  <a:lnTo>
                    <a:pt x="1849" y="3634"/>
                  </a:lnTo>
                  <a:cubicBezTo>
                    <a:pt x="1859" y="3623"/>
                    <a:pt x="1870" y="3618"/>
                    <a:pt x="1880" y="3618"/>
                  </a:cubicBezTo>
                  <a:cubicBezTo>
                    <a:pt x="1891" y="3618"/>
                    <a:pt x="1901" y="3623"/>
                    <a:pt x="1912" y="3634"/>
                  </a:cubicBezTo>
                  <a:cubicBezTo>
                    <a:pt x="1954" y="3382"/>
                    <a:pt x="1975" y="3130"/>
                    <a:pt x="1975" y="2899"/>
                  </a:cubicBezTo>
                  <a:cubicBezTo>
                    <a:pt x="1933" y="2899"/>
                    <a:pt x="1954" y="2941"/>
                    <a:pt x="1891" y="2962"/>
                  </a:cubicBezTo>
                  <a:cubicBezTo>
                    <a:pt x="1849" y="2920"/>
                    <a:pt x="1891" y="2899"/>
                    <a:pt x="1870" y="2899"/>
                  </a:cubicBezTo>
                  <a:cubicBezTo>
                    <a:pt x="1954" y="2899"/>
                    <a:pt x="1891" y="2836"/>
                    <a:pt x="1975" y="2794"/>
                  </a:cubicBezTo>
                  <a:lnTo>
                    <a:pt x="1954" y="2794"/>
                  </a:lnTo>
                  <a:cubicBezTo>
                    <a:pt x="1912" y="2647"/>
                    <a:pt x="1933" y="2752"/>
                    <a:pt x="1954" y="2647"/>
                  </a:cubicBezTo>
                  <a:cubicBezTo>
                    <a:pt x="1954" y="2563"/>
                    <a:pt x="1891" y="2542"/>
                    <a:pt x="1912" y="2500"/>
                  </a:cubicBezTo>
                  <a:lnTo>
                    <a:pt x="1912" y="2500"/>
                  </a:lnTo>
                  <a:cubicBezTo>
                    <a:pt x="1912" y="2500"/>
                    <a:pt x="1893" y="2509"/>
                    <a:pt x="1881" y="2509"/>
                  </a:cubicBezTo>
                  <a:cubicBezTo>
                    <a:pt x="1874" y="2509"/>
                    <a:pt x="1870" y="2507"/>
                    <a:pt x="1870" y="2500"/>
                  </a:cubicBezTo>
                  <a:cubicBezTo>
                    <a:pt x="1912" y="2500"/>
                    <a:pt x="1828" y="2458"/>
                    <a:pt x="1891" y="2437"/>
                  </a:cubicBezTo>
                  <a:cubicBezTo>
                    <a:pt x="1891" y="2437"/>
                    <a:pt x="1891" y="2390"/>
                    <a:pt x="1851" y="2390"/>
                  </a:cubicBezTo>
                  <a:cubicBezTo>
                    <a:pt x="1846" y="2390"/>
                    <a:pt x="1841" y="2391"/>
                    <a:pt x="1834" y="2393"/>
                  </a:cubicBezTo>
                  <a:lnTo>
                    <a:pt x="1834" y="2393"/>
                  </a:lnTo>
                  <a:cubicBezTo>
                    <a:pt x="1850" y="2384"/>
                    <a:pt x="1866" y="2348"/>
                    <a:pt x="1882" y="2348"/>
                  </a:cubicBezTo>
                  <a:cubicBezTo>
                    <a:pt x="1885" y="2348"/>
                    <a:pt x="1888" y="2350"/>
                    <a:pt x="1891" y="2353"/>
                  </a:cubicBezTo>
                  <a:cubicBezTo>
                    <a:pt x="1891" y="2353"/>
                    <a:pt x="1912" y="2332"/>
                    <a:pt x="1891" y="2311"/>
                  </a:cubicBezTo>
                  <a:lnTo>
                    <a:pt x="1870" y="2332"/>
                  </a:lnTo>
                  <a:cubicBezTo>
                    <a:pt x="1870" y="2290"/>
                    <a:pt x="1912" y="2248"/>
                    <a:pt x="1870" y="2206"/>
                  </a:cubicBezTo>
                  <a:lnTo>
                    <a:pt x="1828" y="2227"/>
                  </a:lnTo>
                  <a:cubicBezTo>
                    <a:pt x="1828" y="2206"/>
                    <a:pt x="1828" y="2164"/>
                    <a:pt x="1891" y="2164"/>
                  </a:cubicBezTo>
                  <a:lnTo>
                    <a:pt x="1912" y="2206"/>
                  </a:lnTo>
                  <a:cubicBezTo>
                    <a:pt x="1912" y="2143"/>
                    <a:pt x="1891" y="2101"/>
                    <a:pt x="1870" y="2059"/>
                  </a:cubicBezTo>
                  <a:lnTo>
                    <a:pt x="1870" y="2080"/>
                  </a:lnTo>
                  <a:cubicBezTo>
                    <a:pt x="1807" y="2017"/>
                    <a:pt x="1765" y="1702"/>
                    <a:pt x="1702" y="1639"/>
                  </a:cubicBezTo>
                  <a:lnTo>
                    <a:pt x="1639" y="1660"/>
                  </a:lnTo>
                  <a:lnTo>
                    <a:pt x="1618" y="1618"/>
                  </a:lnTo>
                  <a:lnTo>
                    <a:pt x="1618" y="1618"/>
                  </a:lnTo>
                  <a:cubicBezTo>
                    <a:pt x="1618" y="1618"/>
                    <a:pt x="1724" y="1633"/>
                    <a:pt x="1743" y="1650"/>
                  </a:cubicBezTo>
                  <a:lnTo>
                    <a:pt x="1743" y="1650"/>
                  </a:lnTo>
                  <a:cubicBezTo>
                    <a:pt x="1723" y="1402"/>
                    <a:pt x="1723" y="1173"/>
                    <a:pt x="1744" y="925"/>
                  </a:cubicBezTo>
                  <a:cubicBezTo>
                    <a:pt x="1751" y="918"/>
                    <a:pt x="1762" y="915"/>
                    <a:pt x="1775" y="915"/>
                  </a:cubicBezTo>
                  <a:cubicBezTo>
                    <a:pt x="1800" y="915"/>
                    <a:pt x="1828" y="925"/>
                    <a:pt x="1828" y="925"/>
                  </a:cubicBezTo>
                  <a:cubicBezTo>
                    <a:pt x="1807" y="883"/>
                    <a:pt x="1786" y="904"/>
                    <a:pt x="1786" y="883"/>
                  </a:cubicBezTo>
                  <a:cubicBezTo>
                    <a:pt x="1786" y="869"/>
                    <a:pt x="1790" y="864"/>
                    <a:pt x="1797" y="864"/>
                  </a:cubicBezTo>
                  <a:cubicBezTo>
                    <a:pt x="1809" y="864"/>
                    <a:pt x="1828" y="883"/>
                    <a:pt x="1828" y="883"/>
                  </a:cubicBezTo>
                  <a:cubicBezTo>
                    <a:pt x="1849" y="883"/>
                    <a:pt x="1828" y="841"/>
                    <a:pt x="1828" y="841"/>
                  </a:cubicBezTo>
                  <a:cubicBezTo>
                    <a:pt x="1828" y="841"/>
                    <a:pt x="1744" y="841"/>
                    <a:pt x="1723" y="862"/>
                  </a:cubicBezTo>
                  <a:lnTo>
                    <a:pt x="1723" y="799"/>
                  </a:lnTo>
                  <a:lnTo>
                    <a:pt x="1744" y="799"/>
                  </a:lnTo>
                  <a:cubicBezTo>
                    <a:pt x="1744" y="799"/>
                    <a:pt x="1660" y="778"/>
                    <a:pt x="1681" y="715"/>
                  </a:cubicBezTo>
                  <a:cubicBezTo>
                    <a:pt x="1702" y="673"/>
                    <a:pt x="1681" y="547"/>
                    <a:pt x="1681" y="463"/>
                  </a:cubicBezTo>
                  <a:cubicBezTo>
                    <a:pt x="1723" y="463"/>
                    <a:pt x="1723" y="484"/>
                    <a:pt x="1744" y="505"/>
                  </a:cubicBezTo>
                  <a:lnTo>
                    <a:pt x="1744" y="463"/>
                  </a:lnTo>
                  <a:cubicBezTo>
                    <a:pt x="1737" y="466"/>
                    <a:pt x="1733" y="467"/>
                    <a:pt x="1729" y="467"/>
                  </a:cubicBezTo>
                  <a:cubicBezTo>
                    <a:pt x="1711" y="467"/>
                    <a:pt x="1716" y="437"/>
                    <a:pt x="1708" y="437"/>
                  </a:cubicBezTo>
                  <a:cubicBezTo>
                    <a:pt x="1707" y="437"/>
                    <a:pt x="1705" y="438"/>
                    <a:pt x="1702" y="442"/>
                  </a:cubicBezTo>
                  <a:cubicBezTo>
                    <a:pt x="1618" y="379"/>
                    <a:pt x="1702" y="295"/>
                    <a:pt x="1639" y="232"/>
                  </a:cubicBezTo>
                  <a:lnTo>
                    <a:pt x="170" y="48"/>
                  </a:lnTo>
                  <a:lnTo>
                    <a:pt x="170" y="48"/>
                  </a:lnTo>
                  <a:cubicBezTo>
                    <a:pt x="178" y="74"/>
                    <a:pt x="173" y="74"/>
                    <a:pt x="166" y="74"/>
                  </a:cubicBezTo>
                  <a:cubicBezTo>
                    <a:pt x="158" y="74"/>
                    <a:pt x="147" y="74"/>
                    <a:pt x="147" y="106"/>
                  </a:cubicBezTo>
                  <a:cubicBezTo>
                    <a:pt x="105" y="106"/>
                    <a:pt x="84" y="64"/>
                    <a:pt x="84" y="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962575" y="3624325"/>
              <a:ext cx="1075" cy="1600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0"/>
                  </a:moveTo>
                  <a:cubicBezTo>
                    <a:pt x="21" y="0"/>
                    <a:pt x="0" y="21"/>
                    <a:pt x="0" y="63"/>
                  </a:cubicBezTo>
                  <a:cubicBezTo>
                    <a:pt x="21" y="42"/>
                    <a:pt x="42" y="21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963625" y="362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922150" y="34941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cubicBezTo>
                    <a:pt x="0" y="1"/>
                    <a:pt x="0" y="1"/>
                    <a:pt x="0" y="2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920050" y="3493575"/>
              <a:ext cx="49375" cy="131850"/>
            </a:xfrm>
            <a:custGeom>
              <a:avLst/>
              <a:gdLst/>
              <a:ahLst/>
              <a:cxnLst/>
              <a:rect l="l" t="t" r="r" b="b"/>
              <a:pathLst>
                <a:path w="1975" h="5274" extrusionOk="0">
                  <a:moveTo>
                    <a:pt x="1743" y="463"/>
                  </a:moveTo>
                  <a:cubicBezTo>
                    <a:pt x="1740" y="463"/>
                    <a:pt x="1737" y="464"/>
                    <a:pt x="1736" y="466"/>
                  </a:cubicBezTo>
                  <a:lnTo>
                    <a:pt x="1736" y="466"/>
                  </a:lnTo>
                  <a:cubicBezTo>
                    <a:pt x="1738" y="465"/>
                    <a:pt x="1740" y="464"/>
                    <a:pt x="1743" y="463"/>
                  </a:cubicBezTo>
                  <a:close/>
                  <a:moveTo>
                    <a:pt x="1743" y="1638"/>
                  </a:moveTo>
                  <a:lnTo>
                    <a:pt x="1743" y="1638"/>
                  </a:lnTo>
                  <a:cubicBezTo>
                    <a:pt x="1743" y="1638"/>
                    <a:pt x="1743" y="1638"/>
                    <a:pt x="1743" y="1639"/>
                  </a:cubicBezTo>
                  <a:cubicBezTo>
                    <a:pt x="1746" y="1639"/>
                    <a:pt x="1745" y="1638"/>
                    <a:pt x="1743" y="1638"/>
                  </a:cubicBezTo>
                  <a:close/>
                  <a:moveTo>
                    <a:pt x="1911" y="4243"/>
                  </a:moveTo>
                  <a:cubicBezTo>
                    <a:pt x="1910" y="4243"/>
                    <a:pt x="1909" y="4243"/>
                    <a:pt x="1908" y="4243"/>
                  </a:cubicBezTo>
                  <a:lnTo>
                    <a:pt x="1908" y="4243"/>
                  </a:lnTo>
                  <a:cubicBezTo>
                    <a:pt x="1908" y="4244"/>
                    <a:pt x="1909" y="4244"/>
                    <a:pt x="1909" y="4244"/>
                  </a:cubicBezTo>
                  <a:cubicBezTo>
                    <a:pt x="1910" y="4244"/>
                    <a:pt x="1911" y="4244"/>
                    <a:pt x="1911" y="4243"/>
                  </a:cubicBezTo>
                  <a:close/>
                  <a:moveTo>
                    <a:pt x="1701" y="5167"/>
                  </a:moveTo>
                  <a:lnTo>
                    <a:pt x="1701" y="5183"/>
                  </a:lnTo>
                  <a:lnTo>
                    <a:pt x="1701" y="5183"/>
                  </a:lnTo>
                  <a:cubicBezTo>
                    <a:pt x="1696" y="5172"/>
                    <a:pt x="1691" y="5167"/>
                    <a:pt x="1701" y="5167"/>
                  </a:cubicBezTo>
                  <a:close/>
                  <a:moveTo>
                    <a:pt x="147" y="1"/>
                  </a:moveTo>
                  <a:lnTo>
                    <a:pt x="147" y="1"/>
                  </a:lnTo>
                  <a:cubicBezTo>
                    <a:pt x="126" y="1"/>
                    <a:pt x="105" y="22"/>
                    <a:pt x="126" y="43"/>
                  </a:cubicBezTo>
                  <a:lnTo>
                    <a:pt x="168" y="43"/>
                  </a:lnTo>
                  <a:cubicBezTo>
                    <a:pt x="179" y="64"/>
                    <a:pt x="173" y="64"/>
                    <a:pt x="165" y="64"/>
                  </a:cubicBezTo>
                  <a:cubicBezTo>
                    <a:pt x="158" y="64"/>
                    <a:pt x="147" y="64"/>
                    <a:pt x="147" y="85"/>
                  </a:cubicBezTo>
                  <a:cubicBezTo>
                    <a:pt x="105" y="85"/>
                    <a:pt x="84" y="64"/>
                    <a:pt x="84" y="22"/>
                  </a:cubicBezTo>
                  <a:cubicBezTo>
                    <a:pt x="84" y="43"/>
                    <a:pt x="63" y="85"/>
                    <a:pt x="84" y="85"/>
                  </a:cubicBezTo>
                  <a:cubicBezTo>
                    <a:pt x="74" y="106"/>
                    <a:pt x="63" y="106"/>
                    <a:pt x="53" y="106"/>
                  </a:cubicBezTo>
                  <a:cubicBezTo>
                    <a:pt x="42" y="106"/>
                    <a:pt x="32" y="106"/>
                    <a:pt x="21" y="127"/>
                  </a:cubicBezTo>
                  <a:cubicBezTo>
                    <a:pt x="0" y="148"/>
                    <a:pt x="63" y="169"/>
                    <a:pt x="42" y="211"/>
                  </a:cubicBezTo>
                  <a:cubicBezTo>
                    <a:pt x="0" y="274"/>
                    <a:pt x="105" y="316"/>
                    <a:pt x="63" y="358"/>
                  </a:cubicBezTo>
                  <a:lnTo>
                    <a:pt x="42" y="358"/>
                  </a:lnTo>
                  <a:cubicBezTo>
                    <a:pt x="21" y="379"/>
                    <a:pt x="42" y="421"/>
                    <a:pt x="21" y="463"/>
                  </a:cubicBezTo>
                  <a:cubicBezTo>
                    <a:pt x="21" y="463"/>
                    <a:pt x="40" y="453"/>
                    <a:pt x="58" y="453"/>
                  </a:cubicBezTo>
                  <a:cubicBezTo>
                    <a:pt x="68" y="453"/>
                    <a:pt x="77" y="456"/>
                    <a:pt x="84" y="463"/>
                  </a:cubicBezTo>
                  <a:cubicBezTo>
                    <a:pt x="84" y="484"/>
                    <a:pt x="84" y="547"/>
                    <a:pt x="42" y="568"/>
                  </a:cubicBezTo>
                  <a:lnTo>
                    <a:pt x="84" y="610"/>
                  </a:lnTo>
                  <a:cubicBezTo>
                    <a:pt x="63" y="757"/>
                    <a:pt x="105" y="1366"/>
                    <a:pt x="105" y="1534"/>
                  </a:cubicBezTo>
                  <a:cubicBezTo>
                    <a:pt x="105" y="1849"/>
                    <a:pt x="126" y="2185"/>
                    <a:pt x="168" y="2500"/>
                  </a:cubicBezTo>
                  <a:cubicBezTo>
                    <a:pt x="126" y="2542"/>
                    <a:pt x="126" y="2584"/>
                    <a:pt x="105" y="2626"/>
                  </a:cubicBezTo>
                  <a:cubicBezTo>
                    <a:pt x="112" y="2619"/>
                    <a:pt x="121" y="2616"/>
                    <a:pt x="131" y="2616"/>
                  </a:cubicBezTo>
                  <a:cubicBezTo>
                    <a:pt x="149" y="2616"/>
                    <a:pt x="168" y="2626"/>
                    <a:pt x="168" y="2626"/>
                  </a:cubicBezTo>
                  <a:cubicBezTo>
                    <a:pt x="168" y="2689"/>
                    <a:pt x="173" y="2689"/>
                    <a:pt x="181" y="2689"/>
                  </a:cubicBezTo>
                  <a:cubicBezTo>
                    <a:pt x="189" y="2689"/>
                    <a:pt x="200" y="2689"/>
                    <a:pt x="210" y="2752"/>
                  </a:cubicBezTo>
                  <a:cubicBezTo>
                    <a:pt x="210" y="3025"/>
                    <a:pt x="189" y="3277"/>
                    <a:pt x="147" y="3550"/>
                  </a:cubicBezTo>
                  <a:cubicBezTo>
                    <a:pt x="189" y="3613"/>
                    <a:pt x="147" y="3697"/>
                    <a:pt x="189" y="3760"/>
                  </a:cubicBezTo>
                  <a:lnTo>
                    <a:pt x="168" y="3760"/>
                  </a:lnTo>
                  <a:cubicBezTo>
                    <a:pt x="189" y="3823"/>
                    <a:pt x="126" y="4201"/>
                    <a:pt x="147" y="4285"/>
                  </a:cubicBezTo>
                  <a:cubicBezTo>
                    <a:pt x="189" y="4348"/>
                    <a:pt x="105" y="4348"/>
                    <a:pt x="84" y="4390"/>
                  </a:cubicBezTo>
                  <a:cubicBezTo>
                    <a:pt x="147" y="4390"/>
                    <a:pt x="189" y="4432"/>
                    <a:pt x="210" y="4474"/>
                  </a:cubicBezTo>
                  <a:lnTo>
                    <a:pt x="189" y="4474"/>
                  </a:lnTo>
                  <a:cubicBezTo>
                    <a:pt x="210" y="4516"/>
                    <a:pt x="252" y="4579"/>
                    <a:pt x="273" y="4642"/>
                  </a:cubicBezTo>
                  <a:lnTo>
                    <a:pt x="231" y="4642"/>
                  </a:lnTo>
                  <a:cubicBezTo>
                    <a:pt x="273" y="4684"/>
                    <a:pt x="252" y="4789"/>
                    <a:pt x="252" y="4810"/>
                  </a:cubicBezTo>
                  <a:cubicBezTo>
                    <a:pt x="231" y="4894"/>
                    <a:pt x="168" y="4999"/>
                    <a:pt x="210" y="5104"/>
                  </a:cubicBezTo>
                  <a:lnTo>
                    <a:pt x="105" y="5167"/>
                  </a:lnTo>
                  <a:cubicBezTo>
                    <a:pt x="105" y="5167"/>
                    <a:pt x="826" y="5273"/>
                    <a:pt x="1301" y="5273"/>
                  </a:cubicBezTo>
                  <a:cubicBezTo>
                    <a:pt x="1460" y="5273"/>
                    <a:pt x="1591" y="5262"/>
                    <a:pt x="1659" y="5230"/>
                  </a:cubicBezTo>
                  <a:lnTo>
                    <a:pt x="1701" y="5230"/>
                  </a:lnTo>
                  <a:cubicBezTo>
                    <a:pt x="1705" y="5223"/>
                    <a:pt x="1706" y="5217"/>
                    <a:pt x="1707" y="5211"/>
                  </a:cubicBezTo>
                  <a:lnTo>
                    <a:pt x="1707" y="5211"/>
                  </a:lnTo>
                  <a:cubicBezTo>
                    <a:pt x="1707" y="5211"/>
                    <a:pt x="1707" y="5211"/>
                    <a:pt x="1707" y="5211"/>
                  </a:cubicBezTo>
                  <a:cubicBezTo>
                    <a:pt x="1715" y="5211"/>
                    <a:pt x="1729" y="5230"/>
                    <a:pt x="1743" y="5230"/>
                  </a:cubicBezTo>
                  <a:cubicBezTo>
                    <a:pt x="1743" y="5209"/>
                    <a:pt x="1764" y="5188"/>
                    <a:pt x="1764" y="5188"/>
                  </a:cubicBezTo>
                  <a:lnTo>
                    <a:pt x="1743" y="5188"/>
                  </a:lnTo>
                  <a:cubicBezTo>
                    <a:pt x="1743" y="5188"/>
                    <a:pt x="1701" y="5146"/>
                    <a:pt x="1722" y="5125"/>
                  </a:cubicBezTo>
                  <a:cubicBezTo>
                    <a:pt x="1743" y="5104"/>
                    <a:pt x="1785" y="5125"/>
                    <a:pt x="1785" y="5083"/>
                  </a:cubicBezTo>
                  <a:cubicBezTo>
                    <a:pt x="1827" y="4873"/>
                    <a:pt x="1848" y="4663"/>
                    <a:pt x="1869" y="4453"/>
                  </a:cubicBezTo>
                  <a:lnTo>
                    <a:pt x="1890" y="4453"/>
                  </a:lnTo>
                  <a:cubicBezTo>
                    <a:pt x="1869" y="4390"/>
                    <a:pt x="1890" y="4327"/>
                    <a:pt x="1869" y="4264"/>
                  </a:cubicBezTo>
                  <a:cubicBezTo>
                    <a:pt x="1869" y="4264"/>
                    <a:pt x="1888" y="4245"/>
                    <a:pt x="1908" y="4243"/>
                  </a:cubicBezTo>
                  <a:lnTo>
                    <a:pt x="1908" y="4243"/>
                  </a:lnTo>
                  <a:cubicBezTo>
                    <a:pt x="1890" y="4226"/>
                    <a:pt x="1891" y="3928"/>
                    <a:pt x="1911" y="3928"/>
                  </a:cubicBezTo>
                  <a:lnTo>
                    <a:pt x="1848" y="3928"/>
                  </a:lnTo>
                  <a:cubicBezTo>
                    <a:pt x="1848" y="3865"/>
                    <a:pt x="1911" y="3907"/>
                    <a:pt x="1911" y="3865"/>
                  </a:cubicBezTo>
                  <a:cubicBezTo>
                    <a:pt x="1806" y="3823"/>
                    <a:pt x="1911" y="3760"/>
                    <a:pt x="1869" y="3739"/>
                  </a:cubicBezTo>
                  <a:cubicBezTo>
                    <a:pt x="1869" y="3739"/>
                    <a:pt x="1869" y="3718"/>
                    <a:pt x="1884" y="3713"/>
                  </a:cubicBezTo>
                  <a:lnTo>
                    <a:pt x="1884" y="3713"/>
                  </a:lnTo>
                  <a:cubicBezTo>
                    <a:pt x="1889" y="3716"/>
                    <a:pt x="1898" y="3718"/>
                    <a:pt x="1911" y="3718"/>
                  </a:cubicBezTo>
                  <a:cubicBezTo>
                    <a:pt x="1903" y="3714"/>
                    <a:pt x="1896" y="3712"/>
                    <a:pt x="1891" y="3712"/>
                  </a:cubicBezTo>
                  <a:cubicBezTo>
                    <a:pt x="1888" y="3712"/>
                    <a:pt x="1886" y="3712"/>
                    <a:pt x="1884" y="3713"/>
                  </a:cubicBezTo>
                  <a:lnTo>
                    <a:pt x="1884" y="3713"/>
                  </a:lnTo>
                  <a:cubicBezTo>
                    <a:pt x="1864" y="3701"/>
                    <a:pt x="1890" y="3672"/>
                    <a:pt x="1890" y="3655"/>
                  </a:cubicBezTo>
                  <a:cubicBezTo>
                    <a:pt x="1883" y="3648"/>
                    <a:pt x="1879" y="3646"/>
                    <a:pt x="1875" y="3646"/>
                  </a:cubicBezTo>
                  <a:cubicBezTo>
                    <a:pt x="1867" y="3646"/>
                    <a:pt x="1862" y="3655"/>
                    <a:pt x="1848" y="3655"/>
                  </a:cubicBezTo>
                  <a:lnTo>
                    <a:pt x="1827" y="3613"/>
                  </a:lnTo>
                  <a:cubicBezTo>
                    <a:pt x="1841" y="3613"/>
                    <a:pt x="1865" y="3604"/>
                    <a:pt x="1879" y="3604"/>
                  </a:cubicBezTo>
                  <a:cubicBezTo>
                    <a:pt x="1886" y="3604"/>
                    <a:pt x="1890" y="3606"/>
                    <a:pt x="1890" y="3613"/>
                  </a:cubicBezTo>
                  <a:cubicBezTo>
                    <a:pt x="1932" y="3382"/>
                    <a:pt x="1953" y="3130"/>
                    <a:pt x="1953" y="2878"/>
                  </a:cubicBezTo>
                  <a:cubicBezTo>
                    <a:pt x="1911" y="2878"/>
                    <a:pt x="1932" y="2920"/>
                    <a:pt x="1869" y="2941"/>
                  </a:cubicBezTo>
                  <a:cubicBezTo>
                    <a:pt x="1848" y="2899"/>
                    <a:pt x="1869" y="2899"/>
                    <a:pt x="1848" y="2878"/>
                  </a:cubicBezTo>
                  <a:cubicBezTo>
                    <a:pt x="1953" y="2878"/>
                    <a:pt x="1869" y="2815"/>
                    <a:pt x="1974" y="2794"/>
                  </a:cubicBezTo>
                  <a:lnTo>
                    <a:pt x="1911" y="2794"/>
                  </a:lnTo>
                  <a:lnTo>
                    <a:pt x="1953" y="2773"/>
                  </a:lnTo>
                  <a:cubicBezTo>
                    <a:pt x="1890" y="2647"/>
                    <a:pt x="1932" y="2752"/>
                    <a:pt x="1953" y="2626"/>
                  </a:cubicBezTo>
                  <a:cubicBezTo>
                    <a:pt x="1953" y="2563"/>
                    <a:pt x="1869" y="2521"/>
                    <a:pt x="1890" y="2479"/>
                  </a:cubicBezTo>
                  <a:lnTo>
                    <a:pt x="1890" y="2479"/>
                  </a:lnTo>
                  <a:cubicBezTo>
                    <a:pt x="1890" y="2479"/>
                    <a:pt x="1881" y="2488"/>
                    <a:pt x="1868" y="2488"/>
                  </a:cubicBezTo>
                  <a:cubicBezTo>
                    <a:pt x="1862" y="2488"/>
                    <a:pt x="1855" y="2486"/>
                    <a:pt x="1848" y="2479"/>
                  </a:cubicBezTo>
                  <a:cubicBezTo>
                    <a:pt x="1890" y="2479"/>
                    <a:pt x="1827" y="2437"/>
                    <a:pt x="1869" y="2437"/>
                  </a:cubicBezTo>
                  <a:cubicBezTo>
                    <a:pt x="1869" y="2419"/>
                    <a:pt x="1869" y="2370"/>
                    <a:pt x="1829" y="2370"/>
                  </a:cubicBezTo>
                  <a:cubicBezTo>
                    <a:pt x="1827" y="2370"/>
                    <a:pt x="1825" y="2370"/>
                    <a:pt x="1823" y="2370"/>
                  </a:cubicBezTo>
                  <a:lnTo>
                    <a:pt x="1823" y="2370"/>
                  </a:lnTo>
                  <a:cubicBezTo>
                    <a:pt x="1841" y="2361"/>
                    <a:pt x="1850" y="2338"/>
                    <a:pt x="1865" y="2338"/>
                  </a:cubicBezTo>
                  <a:cubicBezTo>
                    <a:pt x="1872" y="2338"/>
                    <a:pt x="1880" y="2342"/>
                    <a:pt x="1890" y="2353"/>
                  </a:cubicBezTo>
                  <a:lnTo>
                    <a:pt x="1890" y="2311"/>
                  </a:lnTo>
                  <a:lnTo>
                    <a:pt x="1869" y="2332"/>
                  </a:lnTo>
                  <a:cubicBezTo>
                    <a:pt x="1869" y="2269"/>
                    <a:pt x="1911" y="2248"/>
                    <a:pt x="1848" y="2206"/>
                  </a:cubicBezTo>
                  <a:lnTo>
                    <a:pt x="1827" y="2227"/>
                  </a:lnTo>
                  <a:cubicBezTo>
                    <a:pt x="1827" y="2185"/>
                    <a:pt x="1827" y="2164"/>
                    <a:pt x="1890" y="2143"/>
                  </a:cubicBezTo>
                  <a:lnTo>
                    <a:pt x="1890" y="2143"/>
                  </a:lnTo>
                  <a:cubicBezTo>
                    <a:pt x="1890" y="2158"/>
                    <a:pt x="1890" y="2172"/>
                    <a:pt x="1890" y="2185"/>
                  </a:cubicBezTo>
                  <a:lnTo>
                    <a:pt x="1890" y="2143"/>
                  </a:lnTo>
                  <a:cubicBezTo>
                    <a:pt x="1890" y="2143"/>
                    <a:pt x="1890" y="2143"/>
                    <a:pt x="1890" y="2143"/>
                  </a:cubicBezTo>
                  <a:lnTo>
                    <a:pt x="1890" y="2143"/>
                  </a:lnTo>
                  <a:cubicBezTo>
                    <a:pt x="1888" y="2107"/>
                    <a:pt x="1884" y="2067"/>
                    <a:pt x="1869" y="2038"/>
                  </a:cubicBezTo>
                  <a:lnTo>
                    <a:pt x="1869" y="2080"/>
                  </a:lnTo>
                  <a:cubicBezTo>
                    <a:pt x="1806" y="2017"/>
                    <a:pt x="1764" y="1702"/>
                    <a:pt x="1680" y="1639"/>
                  </a:cubicBezTo>
                  <a:lnTo>
                    <a:pt x="1638" y="1660"/>
                  </a:lnTo>
                  <a:lnTo>
                    <a:pt x="1596" y="1618"/>
                  </a:lnTo>
                  <a:lnTo>
                    <a:pt x="1596" y="1618"/>
                  </a:lnTo>
                  <a:cubicBezTo>
                    <a:pt x="1596" y="1618"/>
                    <a:pt x="1726" y="1634"/>
                    <a:pt x="1743" y="1638"/>
                  </a:cubicBezTo>
                  <a:lnTo>
                    <a:pt x="1743" y="1638"/>
                  </a:lnTo>
                  <a:cubicBezTo>
                    <a:pt x="1722" y="1407"/>
                    <a:pt x="1722" y="1176"/>
                    <a:pt x="1743" y="925"/>
                  </a:cubicBezTo>
                  <a:cubicBezTo>
                    <a:pt x="1750" y="911"/>
                    <a:pt x="1759" y="906"/>
                    <a:pt x="1770" y="906"/>
                  </a:cubicBezTo>
                  <a:cubicBezTo>
                    <a:pt x="1790" y="906"/>
                    <a:pt x="1813" y="925"/>
                    <a:pt x="1827" y="925"/>
                  </a:cubicBezTo>
                  <a:cubicBezTo>
                    <a:pt x="1806" y="883"/>
                    <a:pt x="1764" y="904"/>
                    <a:pt x="1785" y="862"/>
                  </a:cubicBezTo>
                  <a:cubicBezTo>
                    <a:pt x="1785" y="848"/>
                    <a:pt x="1787" y="843"/>
                    <a:pt x="1791" y="843"/>
                  </a:cubicBezTo>
                  <a:cubicBezTo>
                    <a:pt x="1799" y="843"/>
                    <a:pt x="1813" y="862"/>
                    <a:pt x="1827" y="862"/>
                  </a:cubicBezTo>
                  <a:cubicBezTo>
                    <a:pt x="1827" y="862"/>
                    <a:pt x="1827" y="841"/>
                    <a:pt x="1827" y="841"/>
                  </a:cubicBezTo>
                  <a:lnTo>
                    <a:pt x="1701" y="841"/>
                  </a:lnTo>
                  <a:lnTo>
                    <a:pt x="1701" y="799"/>
                  </a:lnTo>
                  <a:lnTo>
                    <a:pt x="1743" y="799"/>
                  </a:lnTo>
                  <a:cubicBezTo>
                    <a:pt x="1743" y="799"/>
                    <a:pt x="1638" y="778"/>
                    <a:pt x="1659" y="715"/>
                  </a:cubicBezTo>
                  <a:cubicBezTo>
                    <a:pt x="1680" y="673"/>
                    <a:pt x="1659" y="547"/>
                    <a:pt x="1680" y="463"/>
                  </a:cubicBezTo>
                  <a:cubicBezTo>
                    <a:pt x="1701" y="463"/>
                    <a:pt x="1722" y="484"/>
                    <a:pt x="1722" y="484"/>
                  </a:cubicBezTo>
                  <a:cubicBezTo>
                    <a:pt x="1726" y="488"/>
                    <a:pt x="1729" y="490"/>
                    <a:pt x="1730" y="490"/>
                  </a:cubicBezTo>
                  <a:cubicBezTo>
                    <a:pt x="1735" y="490"/>
                    <a:pt x="1730" y="473"/>
                    <a:pt x="1736" y="466"/>
                  </a:cubicBezTo>
                  <a:lnTo>
                    <a:pt x="1736" y="466"/>
                  </a:lnTo>
                  <a:cubicBezTo>
                    <a:pt x="1733" y="467"/>
                    <a:pt x="1731" y="467"/>
                    <a:pt x="1728" y="467"/>
                  </a:cubicBezTo>
                  <a:cubicBezTo>
                    <a:pt x="1710" y="467"/>
                    <a:pt x="1716" y="437"/>
                    <a:pt x="1708" y="437"/>
                  </a:cubicBezTo>
                  <a:cubicBezTo>
                    <a:pt x="1706" y="437"/>
                    <a:pt x="1704" y="439"/>
                    <a:pt x="1701" y="442"/>
                  </a:cubicBezTo>
                  <a:cubicBezTo>
                    <a:pt x="1617" y="379"/>
                    <a:pt x="1701" y="295"/>
                    <a:pt x="1638" y="232"/>
                  </a:cubicBezTo>
                  <a:lnTo>
                    <a:pt x="126" y="22"/>
                  </a:lnTo>
                  <a:cubicBezTo>
                    <a:pt x="126" y="22"/>
                    <a:pt x="126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831825" y="369730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0"/>
                  </a:moveTo>
                  <a:cubicBezTo>
                    <a:pt x="22" y="21"/>
                    <a:pt x="1" y="42"/>
                    <a:pt x="1" y="63"/>
                  </a:cubicBezTo>
                  <a:cubicBezTo>
                    <a:pt x="43" y="63"/>
                    <a:pt x="43" y="21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833400" y="3697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791400" y="35670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2789300" y="3566550"/>
              <a:ext cx="49375" cy="131850"/>
            </a:xfrm>
            <a:custGeom>
              <a:avLst/>
              <a:gdLst/>
              <a:ahLst/>
              <a:cxnLst/>
              <a:rect l="l" t="t" r="r" b="b"/>
              <a:pathLst>
                <a:path w="1975" h="5274" extrusionOk="0">
                  <a:moveTo>
                    <a:pt x="1743" y="1651"/>
                  </a:moveTo>
                  <a:lnTo>
                    <a:pt x="1743" y="1651"/>
                  </a:lnTo>
                  <a:cubicBezTo>
                    <a:pt x="1743" y="1654"/>
                    <a:pt x="1743" y="1657"/>
                    <a:pt x="1744" y="1660"/>
                  </a:cubicBezTo>
                  <a:cubicBezTo>
                    <a:pt x="1747" y="1657"/>
                    <a:pt x="1746" y="1654"/>
                    <a:pt x="1743" y="1651"/>
                  </a:cubicBezTo>
                  <a:close/>
                  <a:moveTo>
                    <a:pt x="1954" y="4243"/>
                  </a:moveTo>
                  <a:cubicBezTo>
                    <a:pt x="1948" y="4243"/>
                    <a:pt x="1941" y="4243"/>
                    <a:pt x="1935" y="4244"/>
                  </a:cubicBezTo>
                  <a:lnTo>
                    <a:pt x="1935" y="4244"/>
                  </a:lnTo>
                  <a:cubicBezTo>
                    <a:pt x="1938" y="4246"/>
                    <a:pt x="1940" y="4247"/>
                    <a:pt x="1943" y="4247"/>
                  </a:cubicBezTo>
                  <a:cubicBezTo>
                    <a:pt x="1947" y="4247"/>
                    <a:pt x="1950" y="4246"/>
                    <a:pt x="1954" y="4243"/>
                  </a:cubicBezTo>
                  <a:close/>
                  <a:moveTo>
                    <a:pt x="148" y="1"/>
                  </a:moveTo>
                  <a:cubicBezTo>
                    <a:pt x="127" y="1"/>
                    <a:pt x="106" y="22"/>
                    <a:pt x="127" y="64"/>
                  </a:cubicBezTo>
                  <a:lnTo>
                    <a:pt x="190" y="64"/>
                  </a:lnTo>
                  <a:cubicBezTo>
                    <a:pt x="190" y="85"/>
                    <a:pt x="179" y="85"/>
                    <a:pt x="169" y="85"/>
                  </a:cubicBezTo>
                  <a:cubicBezTo>
                    <a:pt x="158" y="85"/>
                    <a:pt x="148" y="85"/>
                    <a:pt x="148" y="106"/>
                  </a:cubicBezTo>
                  <a:cubicBezTo>
                    <a:pt x="106" y="106"/>
                    <a:pt x="106" y="64"/>
                    <a:pt x="106" y="43"/>
                  </a:cubicBezTo>
                  <a:cubicBezTo>
                    <a:pt x="106" y="64"/>
                    <a:pt x="64" y="85"/>
                    <a:pt x="106" y="106"/>
                  </a:cubicBezTo>
                  <a:cubicBezTo>
                    <a:pt x="95" y="116"/>
                    <a:pt x="79" y="116"/>
                    <a:pt x="64" y="116"/>
                  </a:cubicBezTo>
                  <a:cubicBezTo>
                    <a:pt x="48" y="116"/>
                    <a:pt x="32" y="116"/>
                    <a:pt x="22" y="127"/>
                  </a:cubicBezTo>
                  <a:cubicBezTo>
                    <a:pt x="1" y="148"/>
                    <a:pt x="85" y="190"/>
                    <a:pt x="43" y="211"/>
                  </a:cubicBezTo>
                  <a:cubicBezTo>
                    <a:pt x="1" y="274"/>
                    <a:pt x="106" y="316"/>
                    <a:pt x="64" y="379"/>
                  </a:cubicBezTo>
                  <a:cubicBezTo>
                    <a:pt x="22" y="400"/>
                    <a:pt x="64" y="442"/>
                    <a:pt x="43" y="484"/>
                  </a:cubicBezTo>
                  <a:cubicBezTo>
                    <a:pt x="43" y="484"/>
                    <a:pt x="52" y="475"/>
                    <a:pt x="64" y="475"/>
                  </a:cubicBezTo>
                  <a:cubicBezTo>
                    <a:pt x="71" y="475"/>
                    <a:pt x="78" y="477"/>
                    <a:pt x="85" y="484"/>
                  </a:cubicBezTo>
                  <a:cubicBezTo>
                    <a:pt x="85" y="505"/>
                    <a:pt x="85" y="547"/>
                    <a:pt x="43" y="589"/>
                  </a:cubicBezTo>
                  <a:lnTo>
                    <a:pt x="85" y="610"/>
                  </a:lnTo>
                  <a:cubicBezTo>
                    <a:pt x="85" y="778"/>
                    <a:pt x="106" y="1387"/>
                    <a:pt x="127" y="1534"/>
                  </a:cubicBezTo>
                  <a:cubicBezTo>
                    <a:pt x="106" y="1870"/>
                    <a:pt x="127" y="2185"/>
                    <a:pt x="169" y="2521"/>
                  </a:cubicBezTo>
                  <a:cubicBezTo>
                    <a:pt x="127" y="2542"/>
                    <a:pt x="127" y="2605"/>
                    <a:pt x="127" y="2647"/>
                  </a:cubicBezTo>
                  <a:cubicBezTo>
                    <a:pt x="127" y="2637"/>
                    <a:pt x="137" y="2631"/>
                    <a:pt x="148" y="2631"/>
                  </a:cubicBezTo>
                  <a:cubicBezTo>
                    <a:pt x="158" y="2631"/>
                    <a:pt x="169" y="2637"/>
                    <a:pt x="169" y="2647"/>
                  </a:cubicBezTo>
                  <a:cubicBezTo>
                    <a:pt x="169" y="2752"/>
                    <a:pt x="190" y="2647"/>
                    <a:pt x="211" y="2773"/>
                  </a:cubicBezTo>
                  <a:cubicBezTo>
                    <a:pt x="232" y="3025"/>
                    <a:pt x="211" y="3298"/>
                    <a:pt x="148" y="3550"/>
                  </a:cubicBezTo>
                  <a:cubicBezTo>
                    <a:pt x="211" y="3634"/>
                    <a:pt x="148" y="3697"/>
                    <a:pt x="190" y="3760"/>
                  </a:cubicBezTo>
                  <a:cubicBezTo>
                    <a:pt x="211" y="3844"/>
                    <a:pt x="148" y="4222"/>
                    <a:pt x="169" y="4285"/>
                  </a:cubicBezTo>
                  <a:cubicBezTo>
                    <a:pt x="190" y="4348"/>
                    <a:pt x="127" y="4348"/>
                    <a:pt x="106" y="4390"/>
                  </a:cubicBezTo>
                  <a:cubicBezTo>
                    <a:pt x="169" y="4390"/>
                    <a:pt x="211" y="4432"/>
                    <a:pt x="211" y="4474"/>
                  </a:cubicBezTo>
                  <a:cubicBezTo>
                    <a:pt x="232" y="4537"/>
                    <a:pt x="253" y="4579"/>
                    <a:pt x="274" y="4642"/>
                  </a:cubicBezTo>
                  <a:lnTo>
                    <a:pt x="253" y="4642"/>
                  </a:lnTo>
                  <a:cubicBezTo>
                    <a:pt x="274" y="4705"/>
                    <a:pt x="253" y="4789"/>
                    <a:pt x="274" y="4810"/>
                  </a:cubicBezTo>
                  <a:cubicBezTo>
                    <a:pt x="253" y="4894"/>
                    <a:pt x="169" y="4999"/>
                    <a:pt x="232" y="5125"/>
                  </a:cubicBezTo>
                  <a:lnTo>
                    <a:pt x="127" y="5167"/>
                  </a:lnTo>
                  <a:cubicBezTo>
                    <a:pt x="127" y="5167"/>
                    <a:pt x="835" y="5274"/>
                    <a:pt x="1314" y="5274"/>
                  </a:cubicBezTo>
                  <a:cubicBezTo>
                    <a:pt x="1473" y="5274"/>
                    <a:pt x="1607" y="5262"/>
                    <a:pt x="1681" y="5230"/>
                  </a:cubicBezTo>
                  <a:lnTo>
                    <a:pt x="1702" y="5230"/>
                  </a:lnTo>
                  <a:lnTo>
                    <a:pt x="1702" y="5209"/>
                  </a:lnTo>
                  <a:cubicBezTo>
                    <a:pt x="1723" y="5188"/>
                    <a:pt x="1681" y="5167"/>
                    <a:pt x="1723" y="5167"/>
                  </a:cubicBezTo>
                  <a:lnTo>
                    <a:pt x="1723" y="5209"/>
                  </a:lnTo>
                  <a:cubicBezTo>
                    <a:pt x="1723" y="5195"/>
                    <a:pt x="1725" y="5191"/>
                    <a:pt x="1729" y="5191"/>
                  </a:cubicBezTo>
                  <a:cubicBezTo>
                    <a:pt x="1737" y="5191"/>
                    <a:pt x="1751" y="5209"/>
                    <a:pt x="1765" y="5209"/>
                  </a:cubicBezTo>
                  <a:cubicBezTo>
                    <a:pt x="1786" y="5188"/>
                    <a:pt x="1786" y="5188"/>
                    <a:pt x="1786" y="5167"/>
                  </a:cubicBezTo>
                  <a:lnTo>
                    <a:pt x="1765" y="5167"/>
                  </a:lnTo>
                  <a:cubicBezTo>
                    <a:pt x="1765" y="5167"/>
                    <a:pt x="1723" y="5125"/>
                    <a:pt x="1744" y="5104"/>
                  </a:cubicBezTo>
                  <a:cubicBezTo>
                    <a:pt x="1765" y="5083"/>
                    <a:pt x="1807" y="5104"/>
                    <a:pt x="1807" y="5062"/>
                  </a:cubicBezTo>
                  <a:cubicBezTo>
                    <a:pt x="1849" y="4852"/>
                    <a:pt x="1870" y="4642"/>
                    <a:pt x="1891" y="4432"/>
                  </a:cubicBezTo>
                  <a:lnTo>
                    <a:pt x="1912" y="4432"/>
                  </a:lnTo>
                  <a:cubicBezTo>
                    <a:pt x="1891" y="4369"/>
                    <a:pt x="1912" y="4327"/>
                    <a:pt x="1891" y="4264"/>
                  </a:cubicBezTo>
                  <a:cubicBezTo>
                    <a:pt x="1906" y="4249"/>
                    <a:pt x="1920" y="4245"/>
                    <a:pt x="1935" y="4244"/>
                  </a:cubicBezTo>
                  <a:lnTo>
                    <a:pt x="1935" y="4244"/>
                  </a:lnTo>
                  <a:cubicBezTo>
                    <a:pt x="1895" y="4212"/>
                    <a:pt x="1912" y="3949"/>
                    <a:pt x="1912" y="3949"/>
                  </a:cubicBezTo>
                  <a:lnTo>
                    <a:pt x="1849" y="3949"/>
                  </a:lnTo>
                  <a:cubicBezTo>
                    <a:pt x="1849" y="3886"/>
                    <a:pt x="1933" y="3928"/>
                    <a:pt x="1912" y="3865"/>
                  </a:cubicBezTo>
                  <a:cubicBezTo>
                    <a:pt x="1807" y="3844"/>
                    <a:pt x="1933" y="3760"/>
                    <a:pt x="1870" y="3739"/>
                  </a:cubicBezTo>
                  <a:cubicBezTo>
                    <a:pt x="1870" y="3739"/>
                    <a:pt x="1870" y="3718"/>
                    <a:pt x="1912" y="3718"/>
                  </a:cubicBezTo>
                  <a:cubicBezTo>
                    <a:pt x="1870" y="3718"/>
                    <a:pt x="1912" y="3697"/>
                    <a:pt x="1891" y="3676"/>
                  </a:cubicBezTo>
                  <a:cubicBezTo>
                    <a:pt x="1884" y="3669"/>
                    <a:pt x="1879" y="3667"/>
                    <a:pt x="1875" y="3667"/>
                  </a:cubicBezTo>
                  <a:cubicBezTo>
                    <a:pt x="1867" y="3667"/>
                    <a:pt x="1863" y="3676"/>
                    <a:pt x="1849" y="3676"/>
                  </a:cubicBezTo>
                  <a:lnTo>
                    <a:pt x="1849" y="3634"/>
                  </a:lnTo>
                  <a:cubicBezTo>
                    <a:pt x="1859" y="3624"/>
                    <a:pt x="1870" y="3618"/>
                    <a:pt x="1878" y="3618"/>
                  </a:cubicBezTo>
                  <a:cubicBezTo>
                    <a:pt x="1885" y="3618"/>
                    <a:pt x="1891" y="3624"/>
                    <a:pt x="1891" y="3634"/>
                  </a:cubicBezTo>
                  <a:cubicBezTo>
                    <a:pt x="1933" y="3382"/>
                    <a:pt x="1954" y="3130"/>
                    <a:pt x="1954" y="2878"/>
                  </a:cubicBezTo>
                  <a:lnTo>
                    <a:pt x="1954" y="2878"/>
                  </a:lnTo>
                  <a:cubicBezTo>
                    <a:pt x="1912" y="2899"/>
                    <a:pt x="1954" y="2941"/>
                    <a:pt x="1891" y="2941"/>
                  </a:cubicBezTo>
                  <a:cubicBezTo>
                    <a:pt x="1849" y="2920"/>
                    <a:pt x="1891" y="2899"/>
                    <a:pt x="1870" y="2899"/>
                  </a:cubicBezTo>
                  <a:cubicBezTo>
                    <a:pt x="1954" y="2899"/>
                    <a:pt x="1891" y="2815"/>
                    <a:pt x="1975" y="2794"/>
                  </a:cubicBezTo>
                  <a:lnTo>
                    <a:pt x="1954" y="2794"/>
                  </a:lnTo>
                  <a:cubicBezTo>
                    <a:pt x="1912" y="2647"/>
                    <a:pt x="1933" y="2752"/>
                    <a:pt x="1954" y="2647"/>
                  </a:cubicBezTo>
                  <a:cubicBezTo>
                    <a:pt x="1954" y="2563"/>
                    <a:pt x="1891" y="2542"/>
                    <a:pt x="1912" y="2500"/>
                  </a:cubicBezTo>
                  <a:lnTo>
                    <a:pt x="1912" y="2500"/>
                  </a:lnTo>
                  <a:cubicBezTo>
                    <a:pt x="1912" y="2500"/>
                    <a:pt x="1893" y="2509"/>
                    <a:pt x="1881" y="2509"/>
                  </a:cubicBezTo>
                  <a:cubicBezTo>
                    <a:pt x="1874" y="2509"/>
                    <a:pt x="1870" y="2507"/>
                    <a:pt x="1870" y="2500"/>
                  </a:cubicBezTo>
                  <a:cubicBezTo>
                    <a:pt x="1912" y="2500"/>
                    <a:pt x="1828" y="2458"/>
                    <a:pt x="1870" y="2437"/>
                  </a:cubicBezTo>
                  <a:cubicBezTo>
                    <a:pt x="1870" y="2437"/>
                    <a:pt x="1870" y="2391"/>
                    <a:pt x="1843" y="2391"/>
                  </a:cubicBezTo>
                  <a:cubicBezTo>
                    <a:pt x="1841" y="2391"/>
                    <a:pt x="1839" y="2391"/>
                    <a:pt x="1837" y="2392"/>
                  </a:cubicBezTo>
                  <a:lnTo>
                    <a:pt x="1837" y="2392"/>
                  </a:lnTo>
                  <a:cubicBezTo>
                    <a:pt x="1852" y="2381"/>
                    <a:pt x="1867" y="2349"/>
                    <a:pt x="1882" y="2349"/>
                  </a:cubicBezTo>
                  <a:cubicBezTo>
                    <a:pt x="1885" y="2349"/>
                    <a:pt x="1888" y="2350"/>
                    <a:pt x="1891" y="2353"/>
                  </a:cubicBezTo>
                  <a:lnTo>
                    <a:pt x="1891" y="2311"/>
                  </a:lnTo>
                  <a:lnTo>
                    <a:pt x="1870" y="2332"/>
                  </a:lnTo>
                  <a:cubicBezTo>
                    <a:pt x="1870" y="2290"/>
                    <a:pt x="1912" y="2248"/>
                    <a:pt x="1849" y="2206"/>
                  </a:cubicBezTo>
                  <a:lnTo>
                    <a:pt x="1828" y="2227"/>
                  </a:lnTo>
                  <a:cubicBezTo>
                    <a:pt x="1828" y="2206"/>
                    <a:pt x="1828" y="2164"/>
                    <a:pt x="1891" y="2164"/>
                  </a:cubicBezTo>
                  <a:lnTo>
                    <a:pt x="1912" y="2185"/>
                  </a:lnTo>
                  <a:cubicBezTo>
                    <a:pt x="1912" y="2143"/>
                    <a:pt x="1891" y="2101"/>
                    <a:pt x="1870" y="2059"/>
                  </a:cubicBezTo>
                  <a:lnTo>
                    <a:pt x="1870" y="2080"/>
                  </a:lnTo>
                  <a:cubicBezTo>
                    <a:pt x="1807" y="2017"/>
                    <a:pt x="1765" y="1702"/>
                    <a:pt x="1702" y="1639"/>
                  </a:cubicBezTo>
                  <a:lnTo>
                    <a:pt x="1639" y="1660"/>
                  </a:lnTo>
                  <a:lnTo>
                    <a:pt x="1618" y="1618"/>
                  </a:lnTo>
                  <a:lnTo>
                    <a:pt x="1618" y="1618"/>
                  </a:lnTo>
                  <a:cubicBezTo>
                    <a:pt x="1618" y="1618"/>
                    <a:pt x="1724" y="1633"/>
                    <a:pt x="1743" y="1651"/>
                  </a:cubicBezTo>
                  <a:lnTo>
                    <a:pt x="1743" y="1651"/>
                  </a:lnTo>
                  <a:cubicBezTo>
                    <a:pt x="1723" y="1402"/>
                    <a:pt x="1723" y="1174"/>
                    <a:pt x="1744" y="925"/>
                  </a:cubicBezTo>
                  <a:cubicBezTo>
                    <a:pt x="1751" y="918"/>
                    <a:pt x="1762" y="916"/>
                    <a:pt x="1775" y="916"/>
                  </a:cubicBezTo>
                  <a:cubicBezTo>
                    <a:pt x="1800" y="916"/>
                    <a:pt x="1828" y="925"/>
                    <a:pt x="1828" y="925"/>
                  </a:cubicBezTo>
                  <a:cubicBezTo>
                    <a:pt x="1807" y="883"/>
                    <a:pt x="1786" y="904"/>
                    <a:pt x="1786" y="883"/>
                  </a:cubicBezTo>
                  <a:cubicBezTo>
                    <a:pt x="1786" y="869"/>
                    <a:pt x="1790" y="864"/>
                    <a:pt x="1797" y="864"/>
                  </a:cubicBezTo>
                  <a:cubicBezTo>
                    <a:pt x="1809" y="864"/>
                    <a:pt x="1828" y="883"/>
                    <a:pt x="1828" y="883"/>
                  </a:cubicBezTo>
                  <a:cubicBezTo>
                    <a:pt x="1828" y="883"/>
                    <a:pt x="1849" y="841"/>
                    <a:pt x="1828" y="841"/>
                  </a:cubicBezTo>
                  <a:cubicBezTo>
                    <a:pt x="1807" y="841"/>
                    <a:pt x="1744" y="841"/>
                    <a:pt x="1702" y="862"/>
                  </a:cubicBezTo>
                  <a:lnTo>
                    <a:pt x="1702" y="799"/>
                  </a:lnTo>
                  <a:lnTo>
                    <a:pt x="1744" y="799"/>
                  </a:lnTo>
                  <a:cubicBezTo>
                    <a:pt x="1744" y="799"/>
                    <a:pt x="1639" y="778"/>
                    <a:pt x="1660" y="715"/>
                  </a:cubicBezTo>
                  <a:cubicBezTo>
                    <a:pt x="1681" y="673"/>
                    <a:pt x="1660" y="547"/>
                    <a:pt x="1681" y="463"/>
                  </a:cubicBezTo>
                  <a:cubicBezTo>
                    <a:pt x="1702" y="463"/>
                    <a:pt x="1723" y="484"/>
                    <a:pt x="1744" y="505"/>
                  </a:cubicBezTo>
                  <a:cubicBezTo>
                    <a:pt x="1744" y="493"/>
                    <a:pt x="1744" y="463"/>
                    <a:pt x="1744" y="463"/>
                  </a:cubicBezTo>
                  <a:cubicBezTo>
                    <a:pt x="1738" y="466"/>
                    <a:pt x="1733" y="467"/>
                    <a:pt x="1729" y="467"/>
                  </a:cubicBezTo>
                  <a:cubicBezTo>
                    <a:pt x="1711" y="467"/>
                    <a:pt x="1716" y="438"/>
                    <a:pt x="1709" y="438"/>
                  </a:cubicBezTo>
                  <a:cubicBezTo>
                    <a:pt x="1707" y="438"/>
                    <a:pt x="1705" y="439"/>
                    <a:pt x="1702" y="442"/>
                  </a:cubicBezTo>
                  <a:cubicBezTo>
                    <a:pt x="1618" y="379"/>
                    <a:pt x="1702" y="295"/>
                    <a:pt x="1639" y="253"/>
                  </a:cubicBezTo>
                  <a:lnTo>
                    <a:pt x="148" y="43"/>
                  </a:lnTo>
                  <a:cubicBezTo>
                    <a:pt x="148" y="22"/>
                    <a:pt x="148" y="1"/>
                    <a:pt x="1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2839700" y="4371975"/>
              <a:ext cx="1075" cy="1600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1"/>
                  </a:moveTo>
                  <a:cubicBezTo>
                    <a:pt x="1" y="22"/>
                    <a:pt x="1" y="22"/>
                    <a:pt x="1" y="64"/>
                  </a:cubicBezTo>
                  <a:cubicBezTo>
                    <a:pt x="22" y="43"/>
                    <a:pt x="43" y="22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40750" y="437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2798750" y="4241775"/>
              <a:ext cx="450" cy="675"/>
            </a:xfrm>
            <a:custGeom>
              <a:avLst/>
              <a:gdLst/>
              <a:ahLst/>
              <a:cxnLst/>
              <a:rect l="l" t="t" r="r" b="b"/>
              <a:pathLst>
                <a:path w="18" h="27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25"/>
                    <a:pt x="1" y="27"/>
                    <a:pt x="3" y="27"/>
                  </a:cubicBezTo>
                  <a:cubicBezTo>
                    <a:pt x="7" y="2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797175" y="4240725"/>
              <a:ext cx="49375" cy="132350"/>
            </a:xfrm>
            <a:custGeom>
              <a:avLst/>
              <a:gdLst/>
              <a:ahLst/>
              <a:cxnLst/>
              <a:rect l="l" t="t" r="r" b="b"/>
              <a:pathLst>
                <a:path w="1975" h="5294" extrusionOk="0">
                  <a:moveTo>
                    <a:pt x="147" y="1"/>
                  </a:moveTo>
                  <a:cubicBezTo>
                    <a:pt x="142" y="6"/>
                    <a:pt x="138" y="9"/>
                    <a:pt x="136" y="12"/>
                  </a:cubicBezTo>
                  <a:lnTo>
                    <a:pt x="136" y="12"/>
                  </a:lnTo>
                  <a:cubicBezTo>
                    <a:pt x="139" y="8"/>
                    <a:pt x="143" y="5"/>
                    <a:pt x="147" y="1"/>
                  </a:cubicBezTo>
                  <a:close/>
                  <a:moveTo>
                    <a:pt x="1912" y="4263"/>
                  </a:moveTo>
                  <a:cubicBezTo>
                    <a:pt x="1911" y="4263"/>
                    <a:pt x="1909" y="4263"/>
                    <a:pt x="1908" y="4263"/>
                  </a:cubicBezTo>
                  <a:lnTo>
                    <a:pt x="1908" y="4263"/>
                  </a:lnTo>
                  <a:cubicBezTo>
                    <a:pt x="1909" y="4264"/>
                    <a:pt x="1909" y="4264"/>
                    <a:pt x="1910" y="4264"/>
                  </a:cubicBezTo>
                  <a:cubicBezTo>
                    <a:pt x="1911" y="4264"/>
                    <a:pt x="1911" y="4264"/>
                    <a:pt x="1912" y="4263"/>
                  </a:cubicBezTo>
                  <a:close/>
                  <a:moveTo>
                    <a:pt x="136" y="12"/>
                  </a:moveTo>
                  <a:cubicBezTo>
                    <a:pt x="120" y="29"/>
                    <a:pt x="110" y="46"/>
                    <a:pt x="127" y="63"/>
                  </a:cubicBezTo>
                  <a:lnTo>
                    <a:pt x="169" y="63"/>
                  </a:lnTo>
                  <a:cubicBezTo>
                    <a:pt x="179" y="84"/>
                    <a:pt x="174" y="84"/>
                    <a:pt x="166" y="84"/>
                  </a:cubicBezTo>
                  <a:cubicBezTo>
                    <a:pt x="158" y="84"/>
                    <a:pt x="148" y="84"/>
                    <a:pt x="148" y="105"/>
                  </a:cubicBezTo>
                  <a:cubicBezTo>
                    <a:pt x="106" y="105"/>
                    <a:pt x="85" y="63"/>
                    <a:pt x="85" y="42"/>
                  </a:cubicBezTo>
                  <a:cubicBezTo>
                    <a:pt x="85" y="63"/>
                    <a:pt x="43" y="105"/>
                    <a:pt x="85" y="105"/>
                  </a:cubicBezTo>
                  <a:cubicBezTo>
                    <a:pt x="74" y="116"/>
                    <a:pt x="64" y="116"/>
                    <a:pt x="53" y="116"/>
                  </a:cubicBezTo>
                  <a:cubicBezTo>
                    <a:pt x="43" y="116"/>
                    <a:pt x="32" y="116"/>
                    <a:pt x="22" y="126"/>
                  </a:cubicBezTo>
                  <a:cubicBezTo>
                    <a:pt x="1" y="168"/>
                    <a:pt x="64" y="189"/>
                    <a:pt x="43" y="210"/>
                  </a:cubicBezTo>
                  <a:cubicBezTo>
                    <a:pt x="1" y="273"/>
                    <a:pt x="106" y="315"/>
                    <a:pt x="64" y="378"/>
                  </a:cubicBezTo>
                  <a:lnTo>
                    <a:pt x="43" y="378"/>
                  </a:lnTo>
                  <a:cubicBezTo>
                    <a:pt x="22" y="399"/>
                    <a:pt x="43" y="441"/>
                    <a:pt x="22" y="483"/>
                  </a:cubicBezTo>
                  <a:cubicBezTo>
                    <a:pt x="22" y="483"/>
                    <a:pt x="40" y="474"/>
                    <a:pt x="53" y="474"/>
                  </a:cubicBezTo>
                  <a:cubicBezTo>
                    <a:pt x="59" y="474"/>
                    <a:pt x="64" y="476"/>
                    <a:pt x="64" y="483"/>
                  </a:cubicBezTo>
                  <a:cubicBezTo>
                    <a:pt x="85" y="504"/>
                    <a:pt x="64" y="567"/>
                    <a:pt x="43" y="588"/>
                  </a:cubicBezTo>
                  <a:lnTo>
                    <a:pt x="85" y="630"/>
                  </a:lnTo>
                  <a:cubicBezTo>
                    <a:pt x="64" y="777"/>
                    <a:pt x="106" y="1386"/>
                    <a:pt x="106" y="1554"/>
                  </a:cubicBezTo>
                  <a:cubicBezTo>
                    <a:pt x="106" y="1869"/>
                    <a:pt x="127" y="2205"/>
                    <a:pt x="169" y="2520"/>
                  </a:cubicBezTo>
                  <a:cubicBezTo>
                    <a:pt x="106" y="2562"/>
                    <a:pt x="127" y="2604"/>
                    <a:pt x="106" y="2646"/>
                  </a:cubicBezTo>
                  <a:cubicBezTo>
                    <a:pt x="113" y="2639"/>
                    <a:pt x="122" y="2637"/>
                    <a:pt x="131" y="2637"/>
                  </a:cubicBezTo>
                  <a:cubicBezTo>
                    <a:pt x="148" y="2637"/>
                    <a:pt x="162" y="2646"/>
                    <a:pt x="148" y="2646"/>
                  </a:cubicBezTo>
                  <a:cubicBezTo>
                    <a:pt x="148" y="2709"/>
                    <a:pt x="158" y="2709"/>
                    <a:pt x="169" y="2709"/>
                  </a:cubicBezTo>
                  <a:cubicBezTo>
                    <a:pt x="179" y="2709"/>
                    <a:pt x="190" y="2709"/>
                    <a:pt x="190" y="2772"/>
                  </a:cubicBezTo>
                  <a:cubicBezTo>
                    <a:pt x="211" y="3045"/>
                    <a:pt x="190" y="3297"/>
                    <a:pt x="148" y="3570"/>
                  </a:cubicBezTo>
                  <a:cubicBezTo>
                    <a:pt x="190" y="3633"/>
                    <a:pt x="148" y="3717"/>
                    <a:pt x="190" y="3780"/>
                  </a:cubicBezTo>
                  <a:lnTo>
                    <a:pt x="169" y="3780"/>
                  </a:lnTo>
                  <a:cubicBezTo>
                    <a:pt x="190" y="3843"/>
                    <a:pt x="127" y="4221"/>
                    <a:pt x="148" y="4305"/>
                  </a:cubicBezTo>
                  <a:cubicBezTo>
                    <a:pt x="169" y="4368"/>
                    <a:pt x="106" y="4347"/>
                    <a:pt x="85" y="4410"/>
                  </a:cubicBezTo>
                  <a:cubicBezTo>
                    <a:pt x="148" y="4410"/>
                    <a:pt x="190" y="4431"/>
                    <a:pt x="190" y="4494"/>
                  </a:cubicBezTo>
                  <a:cubicBezTo>
                    <a:pt x="211" y="4536"/>
                    <a:pt x="232" y="4599"/>
                    <a:pt x="253" y="4662"/>
                  </a:cubicBezTo>
                  <a:lnTo>
                    <a:pt x="232" y="4662"/>
                  </a:lnTo>
                  <a:cubicBezTo>
                    <a:pt x="253" y="4704"/>
                    <a:pt x="253" y="4809"/>
                    <a:pt x="253" y="4830"/>
                  </a:cubicBezTo>
                  <a:cubicBezTo>
                    <a:pt x="232" y="4914"/>
                    <a:pt x="169" y="5019"/>
                    <a:pt x="211" y="5125"/>
                  </a:cubicBezTo>
                  <a:lnTo>
                    <a:pt x="106" y="5188"/>
                  </a:lnTo>
                  <a:cubicBezTo>
                    <a:pt x="106" y="5188"/>
                    <a:pt x="826" y="5294"/>
                    <a:pt x="1302" y="5294"/>
                  </a:cubicBezTo>
                  <a:cubicBezTo>
                    <a:pt x="1460" y="5294"/>
                    <a:pt x="1591" y="5282"/>
                    <a:pt x="1660" y="5251"/>
                  </a:cubicBezTo>
                  <a:lnTo>
                    <a:pt x="1681" y="5251"/>
                  </a:lnTo>
                  <a:lnTo>
                    <a:pt x="1681" y="5230"/>
                  </a:lnTo>
                  <a:cubicBezTo>
                    <a:pt x="1684" y="5223"/>
                    <a:pt x="1686" y="5218"/>
                    <a:pt x="1686" y="5213"/>
                  </a:cubicBezTo>
                  <a:lnTo>
                    <a:pt x="1686" y="5213"/>
                  </a:lnTo>
                  <a:cubicBezTo>
                    <a:pt x="1688" y="5211"/>
                    <a:pt x="1690" y="5211"/>
                    <a:pt x="1692" y="5211"/>
                  </a:cubicBezTo>
                  <a:cubicBezTo>
                    <a:pt x="1706" y="5211"/>
                    <a:pt x="1730" y="5230"/>
                    <a:pt x="1744" y="5230"/>
                  </a:cubicBezTo>
                  <a:cubicBezTo>
                    <a:pt x="1744" y="5209"/>
                    <a:pt x="1744" y="5188"/>
                    <a:pt x="1765" y="5188"/>
                  </a:cubicBezTo>
                  <a:lnTo>
                    <a:pt x="1744" y="5188"/>
                  </a:lnTo>
                  <a:cubicBezTo>
                    <a:pt x="1723" y="5188"/>
                    <a:pt x="1702" y="5146"/>
                    <a:pt x="1702" y="5125"/>
                  </a:cubicBezTo>
                  <a:cubicBezTo>
                    <a:pt x="1723" y="5104"/>
                    <a:pt x="1765" y="5125"/>
                    <a:pt x="1765" y="5082"/>
                  </a:cubicBezTo>
                  <a:cubicBezTo>
                    <a:pt x="1828" y="4872"/>
                    <a:pt x="1849" y="4662"/>
                    <a:pt x="1849" y="4452"/>
                  </a:cubicBezTo>
                  <a:lnTo>
                    <a:pt x="1870" y="4452"/>
                  </a:lnTo>
                  <a:cubicBezTo>
                    <a:pt x="1870" y="4389"/>
                    <a:pt x="1870" y="4326"/>
                    <a:pt x="1849" y="4284"/>
                  </a:cubicBezTo>
                  <a:cubicBezTo>
                    <a:pt x="1869" y="4265"/>
                    <a:pt x="1888" y="4264"/>
                    <a:pt x="1908" y="4263"/>
                  </a:cubicBezTo>
                  <a:lnTo>
                    <a:pt x="1908" y="4263"/>
                  </a:lnTo>
                  <a:cubicBezTo>
                    <a:pt x="1891" y="4245"/>
                    <a:pt x="1891" y="3948"/>
                    <a:pt x="1891" y="3948"/>
                  </a:cubicBezTo>
                  <a:lnTo>
                    <a:pt x="1828" y="3948"/>
                  </a:lnTo>
                  <a:cubicBezTo>
                    <a:pt x="1828" y="3885"/>
                    <a:pt x="1912" y="3927"/>
                    <a:pt x="1891" y="3864"/>
                  </a:cubicBezTo>
                  <a:cubicBezTo>
                    <a:pt x="1807" y="3843"/>
                    <a:pt x="1891" y="3780"/>
                    <a:pt x="1849" y="3759"/>
                  </a:cubicBezTo>
                  <a:cubicBezTo>
                    <a:pt x="1849" y="3759"/>
                    <a:pt x="1860" y="3737"/>
                    <a:pt x="1874" y="3733"/>
                  </a:cubicBezTo>
                  <a:lnTo>
                    <a:pt x="1874" y="3733"/>
                  </a:lnTo>
                  <a:cubicBezTo>
                    <a:pt x="1877" y="3736"/>
                    <a:pt x="1882" y="3738"/>
                    <a:pt x="1891" y="3738"/>
                  </a:cubicBezTo>
                  <a:cubicBezTo>
                    <a:pt x="1887" y="3734"/>
                    <a:pt x="1882" y="3733"/>
                    <a:pt x="1878" y="3733"/>
                  </a:cubicBezTo>
                  <a:cubicBezTo>
                    <a:pt x="1877" y="3733"/>
                    <a:pt x="1875" y="3733"/>
                    <a:pt x="1874" y="3733"/>
                  </a:cubicBezTo>
                  <a:lnTo>
                    <a:pt x="1874" y="3733"/>
                  </a:lnTo>
                  <a:cubicBezTo>
                    <a:pt x="1864" y="3721"/>
                    <a:pt x="1886" y="3692"/>
                    <a:pt x="1870" y="3675"/>
                  </a:cubicBezTo>
                  <a:cubicBezTo>
                    <a:pt x="1863" y="3668"/>
                    <a:pt x="1858" y="3666"/>
                    <a:pt x="1855" y="3666"/>
                  </a:cubicBezTo>
                  <a:cubicBezTo>
                    <a:pt x="1849" y="3666"/>
                    <a:pt x="1849" y="3675"/>
                    <a:pt x="1849" y="3675"/>
                  </a:cubicBezTo>
                  <a:lnTo>
                    <a:pt x="1828" y="3633"/>
                  </a:lnTo>
                  <a:cubicBezTo>
                    <a:pt x="1838" y="3623"/>
                    <a:pt x="1849" y="3618"/>
                    <a:pt x="1857" y="3618"/>
                  </a:cubicBezTo>
                  <a:cubicBezTo>
                    <a:pt x="1865" y="3618"/>
                    <a:pt x="1870" y="3623"/>
                    <a:pt x="1870" y="3633"/>
                  </a:cubicBezTo>
                  <a:cubicBezTo>
                    <a:pt x="1933" y="3402"/>
                    <a:pt x="1954" y="3150"/>
                    <a:pt x="1954" y="2898"/>
                  </a:cubicBezTo>
                  <a:lnTo>
                    <a:pt x="1954" y="2898"/>
                  </a:lnTo>
                  <a:cubicBezTo>
                    <a:pt x="1912" y="2919"/>
                    <a:pt x="1933" y="2940"/>
                    <a:pt x="1870" y="2961"/>
                  </a:cubicBezTo>
                  <a:cubicBezTo>
                    <a:pt x="1849" y="2940"/>
                    <a:pt x="1870" y="2919"/>
                    <a:pt x="1849" y="2898"/>
                  </a:cubicBezTo>
                  <a:cubicBezTo>
                    <a:pt x="1954" y="2898"/>
                    <a:pt x="1870" y="2835"/>
                    <a:pt x="1975" y="2814"/>
                  </a:cubicBezTo>
                  <a:lnTo>
                    <a:pt x="1912" y="2814"/>
                  </a:lnTo>
                  <a:lnTo>
                    <a:pt x="1954" y="2793"/>
                  </a:lnTo>
                  <a:cubicBezTo>
                    <a:pt x="1912" y="2667"/>
                    <a:pt x="1933" y="2772"/>
                    <a:pt x="1954" y="2646"/>
                  </a:cubicBezTo>
                  <a:cubicBezTo>
                    <a:pt x="1954" y="2583"/>
                    <a:pt x="1870" y="2541"/>
                    <a:pt x="1912" y="2520"/>
                  </a:cubicBezTo>
                  <a:lnTo>
                    <a:pt x="1849" y="2520"/>
                  </a:lnTo>
                  <a:cubicBezTo>
                    <a:pt x="1912" y="2520"/>
                    <a:pt x="1828" y="2457"/>
                    <a:pt x="1870" y="2457"/>
                  </a:cubicBezTo>
                  <a:cubicBezTo>
                    <a:pt x="1870" y="2439"/>
                    <a:pt x="1870" y="2390"/>
                    <a:pt x="1830" y="2390"/>
                  </a:cubicBezTo>
                  <a:cubicBezTo>
                    <a:pt x="1829" y="2390"/>
                    <a:pt x="1828" y="2390"/>
                    <a:pt x="1828" y="2390"/>
                  </a:cubicBezTo>
                  <a:lnTo>
                    <a:pt x="1828" y="2390"/>
                  </a:lnTo>
                  <a:cubicBezTo>
                    <a:pt x="1845" y="2383"/>
                    <a:pt x="1853" y="2367"/>
                    <a:pt x="1870" y="2367"/>
                  </a:cubicBezTo>
                  <a:cubicBezTo>
                    <a:pt x="1876" y="2367"/>
                    <a:pt x="1882" y="2369"/>
                    <a:pt x="1891" y="2373"/>
                  </a:cubicBezTo>
                  <a:cubicBezTo>
                    <a:pt x="1891" y="2352"/>
                    <a:pt x="1891" y="2331"/>
                    <a:pt x="1891" y="2331"/>
                  </a:cubicBezTo>
                  <a:lnTo>
                    <a:pt x="1870" y="2352"/>
                  </a:lnTo>
                  <a:cubicBezTo>
                    <a:pt x="1870" y="2289"/>
                    <a:pt x="1912" y="2268"/>
                    <a:pt x="1849" y="2226"/>
                  </a:cubicBezTo>
                  <a:lnTo>
                    <a:pt x="1828" y="2247"/>
                  </a:lnTo>
                  <a:cubicBezTo>
                    <a:pt x="1828" y="2205"/>
                    <a:pt x="1828" y="2184"/>
                    <a:pt x="1870" y="2163"/>
                  </a:cubicBezTo>
                  <a:lnTo>
                    <a:pt x="1891" y="2205"/>
                  </a:lnTo>
                  <a:cubicBezTo>
                    <a:pt x="1891" y="2163"/>
                    <a:pt x="1891" y="2100"/>
                    <a:pt x="1870" y="2079"/>
                  </a:cubicBezTo>
                  <a:cubicBezTo>
                    <a:pt x="1807" y="2016"/>
                    <a:pt x="1765" y="1722"/>
                    <a:pt x="1681" y="1659"/>
                  </a:cubicBezTo>
                  <a:lnTo>
                    <a:pt x="1639" y="1680"/>
                  </a:lnTo>
                  <a:lnTo>
                    <a:pt x="1597" y="1638"/>
                  </a:lnTo>
                  <a:lnTo>
                    <a:pt x="1597" y="1638"/>
                  </a:lnTo>
                  <a:cubicBezTo>
                    <a:pt x="1597" y="1638"/>
                    <a:pt x="1744" y="1659"/>
                    <a:pt x="1744" y="1659"/>
                  </a:cubicBezTo>
                  <a:cubicBezTo>
                    <a:pt x="1723" y="1428"/>
                    <a:pt x="1723" y="1176"/>
                    <a:pt x="1744" y="945"/>
                  </a:cubicBezTo>
                  <a:cubicBezTo>
                    <a:pt x="1751" y="931"/>
                    <a:pt x="1760" y="926"/>
                    <a:pt x="1770" y="926"/>
                  </a:cubicBezTo>
                  <a:cubicBezTo>
                    <a:pt x="1790" y="926"/>
                    <a:pt x="1814" y="945"/>
                    <a:pt x="1828" y="945"/>
                  </a:cubicBezTo>
                  <a:cubicBezTo>
                    <a:pt x="1807" y="903"/>
                    <a:pt x="1765" y="924"/>
                    <a:pt x="1765" y="882"/>
                  </a:cubicBezTo>
                  <a:cubicBezTo>
                    <a:pt x="1772" y="868"/>
                    <a:pt x="1779" y="863"/>
                    <a:pt x="1786" y="863"/>
                  </a:cubicBezTo>
                  <a:cubicBezTo>
                    <a:pt x="1800" y="863"/>
                    <a:pt x="1814" y="882"/>
                    <a:pt x="1828" y="882"/>
                  </a:cubicBezTo>
                  <a:cubicBezTo>
                    <a:pt x="1828" y="882"/>
                    <a:pt x="1828" y="840"/>
                    <a:pt x="1828" y="840"/>
                  </a:cubicBezTo>
                  <a:cubicBezTo>
                    <a:pt x="1828" y="840"/>
                    <a:pt x="1744" y="840"/>
                    <a:pt x="1702" y="861"/>
                  </a:cubicBezTo>
                  <a:lnTo>
                    <a:pt x="1702" y="819"/>
                  </a:lnTo>
                  <a:lnTo>
                    <a:pt x="1744" y="819"/>
                  </a:lnTo>
                  <a:cubicBezTo>
                    <a:pt x="1744" y="819"/>
                    <a:pt x="1639" y="777"/>
                    <a:pt x="1660" y="735"/>
                  </a:cubicBezTo>
                  <a:cubicBezTo>
                    <a:pt x="1681" y="693"/>
                    <a:pt x="1660" y="567"/>
                    <a:pt x="1681" y="462"/>
                  </a:cubicBezTo>
                  <a:cubicBezTo>
                    <a:pt x="1702" y="483"/>
                    <a:pt x="1723" y="483"/>
                    <a:pt x="1723" y="504"/>
                  </a:cubicBezTo>
                  <a:cubicBezTo>
                    <a:pt x="1723" y="504"/>
                    <a:pt x="1723" y="483"/>
                    <a:pt x="1744" y="462"/>
                  </a:cubicBezTo>
                  <a:lnTo>
                    <a:pt x="1744" y="462"/>
                  </a:lnTo>
                  <a:cubicBezTo>
                    <a:pt x="1735" y="466"/>
                    <a:pt x="1729" y="468"/>
                    <a:pt x="1725" y="468"/>
                  </a:cubicBezTo>
                  <a:cubicBezTo>
                    <a:pt x="1708" y="468"/>
                    <a:pt x="1719" y="441"/>
                    <a:pt x="1702" y="441"/>
                  </a:cubicBezTo>
                  <a:cubicBezTo>
                    <a:pt x="1618" y="378"/>
                    <a:pt x="1702" y="315"/>
                    <a:pt x="1639" y="252"/>
                  </a:cubicBezTo>
                  <a:lnTo>
                    <a:pt x="127" y="42"/>
                  </a:lnTo>
                  <a:cubicBezTo>
                    <a:pt x="127" y="26"/>
                    <a:pt x="127" y="22"/>
                    <a:pt x="136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811875" y="398870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4" y="0"/>
                  </a:moveTo>
                  <a:lnTo>
                    <a:pt x="64" y="0"/>
                  </a:lnTo>
                  <a:cubicBezTo>
                    <a:pt x="22" y="21"/>
                    <a:pt x="1" y="42"/>
                    <a:pt x="22" y="84"/>
                  </a:cubicBezTo>
                  <a:cubicBezTo>
                    <a:pt x="43" y="63"/>
                    <a:pt x="64" y="42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2813450" y="398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773025" y="3838000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1"/>
                  </a:moveTo>
                  <a:cubicBezTo>
                    <a:pt x="1" y="22"/>
                    <a:pt x="1" y="22"/>
                    <a:pt x="1" y="43"/>
                  </a:cubicBezTo>
                  <a:cubicBezTo>
                    <a:pt x="1" y="22"/>
                    <a:pt x="1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770925" y="3837475"/>
              <a:ext cx="48325" cy="153075"/>
            </a:xfrm>
            <a:custGeom>
              <a:avLst/>
              <a:gdLst/>
              <a:ahLst/>
              <a:cxnLst/>
              <a:rect l="l" t="t" r="r" b="b"/>
              <a:pathLst>
                <a:path w="1933" h="6123" extrusionOk="0">
                  <a:moveTo>
                    <a:pt x="1870" y="4915"/>
                  </a:moveTo>
                  <a:cubicBezTo>
                    <a:pt x="1868" y="4915"/>
                    <a:pt x="1866" y="4915"/>
                    <a:pt x="1864" y="4916"/>
                  </a:cubicBezTo>
                  <a:lnTo>
                    <a:pt x="1864" y="4916"/>
                  </a:lnTo>
                  <a:cubicBezTo>
                    <a:pt x="1865" y="4917"/>
                    <a:pt x="1866" y="4918"/>
                    <a:pt x="1867" y="4918"/>
                  </a:cubicBezTo>
                  <a:cubicBezTo>
                    <a:pt x="1868" y="4918"/>
                    <a:pt x="1869" y="4917"/>
                    <a:pt x="1870" y="4915"/>
                  </a:cubicBezTo>
                  <a:close/>
                  <a:moveTo>
                    <a:pt x="127" y="1"/>
                  </a:moveTo>
                  <a:cubicBezTo>
                    <a:pt x="106" y="22"/>
                    <a:pt x="106" y="43"/>
                    <a:pt x="106" y="64"/>
                  </a:cubicBezTo>
                  <a:lnTo>
                    <a:pt x="169" y="64"/>
                  </a:lnTo>
                  <a:cubicBezTo>
                    <a:pt x="190" y="106"/>
                    <a:pt x="127" y="64"/>
                    <a:pt x="127" y="127"/>
                  </a:cubicBezTo>
                  <a:cubicBezTo>
                    <a:pt x="85" y="127"/>
                    <a:pt x="85" y="85"/>
                    <a:pt x="85" y="43"/>
                  </a:cubicBezTo>
                  <a:cubicBezTo>
                    <a:pt x="85" y="64"/>
                    <a:pt x="43" y="106"/>
                    <a:pt x="85" y="127"/>
                  </a:cubicBezTo>
                  <a:cubicBezTo>
                    <a:pt x="74" y="137"/>
                    <a:pt x="58" y="137"/>
                    <a:pt x="45" y="137"/>
                  </a:cubicBezTo>
                  <a:cubicBezTo>
                    <a:pt x="32" y="137"/>
                    <a:pt x="22" y="137"/>
                    <a:pt x="22" y="148"/>
                  </a:cubicBezTo>
                  <a:cubicBezTo>
                    <a:pt x="1" y="190"/>
                    <a:pt x="64" y="211"/>
                    <a:pt x="43" y="253"/>
                  </a:cubicBezTo>
                  <a:cubicBezTo>
                    <a:pt x="1" y="316"/>
                    <a:pt x="106" y="379"/>
                    <a:pt x="43" y="442"/>
                  </a:cubicBezTo>
                  <a:cubicBezTo>
                    <a:pt x="22" y="463"/>
                    <a:pt x="43" y="505"/>
                    <a:pt x="22" y="547"/>
                  </a:cubicBezTo>
                  <a:cubicBezTo>
                    <a:pt x="22" y="547"/>
                    <a:pt x="40" y="537"/>
                    <a:pt x="53" y="537"/>
                  </a:cubicBezTo>
                  <a:cubicBezTo>
                    <a:pt x="59" y="537"/>
                    <a:pt x="64" y="540"/>
                    <a:pt x="64" y="547"/>
                  </a:cubicBezTo>
                  <a:cubicBezTo>
                    <a:pt x="64" y="568"/>
                    <a:pt x="64" y="631"/>
                    <a:pt x="22" y="673"/>
                  </a:cubicBezTo>
                  <a:lnTo>
                    <a:pt x="64" y="715"/>
                  </a:lnTo>
                  <a:cubicBezTo>
                    <a:pt x="43" y="904"/>
                    <a:pt x="85" y="1597"/>
                    <a:pt x="85" y="1786"/>
                  </a:cubicBezTo>
                  <a:cubicBezTo>
                    <a:pt x="85" y="2038"/>
                    <a:pt x="85" y="2626"/>
                    <a:pt x="127" y="2899"/>
                  </a:cubicBezTo>
                  <a:cubicBezTo>
                    <a:pt x="85" y="2941"/>
                    <a:pt x="85" y="3004"/>
                    <a:pt x="64" y="3046"/>
                  </a:cubicBezTo>
                  <a:cubicBezTo>
                    <a:pt x="74" y="3035"/>
                    <a:pt x="90" y="3030"/>
                    <a:pt x="100" y="3030"/>
                  </a:cubicBezTo>
                  <a:cubicBezTo>
                    <a:pt x="111" y="3030"/>
                    <a:pt x="116" y="3035"/>
                    <a:pt x="106" y="3046"/>
                  </a:cubicBezTo>
                  <a:cubicBezTo>
                    <a:pt x="106" y="3120"/>
                    <a:pt x="116" y="3120"/>
                    <a:pt x="127" y="3120"/>
                  </a:cubicBezTo>
                  <a:cubicBezTo>
                    <a:pt x="137" y="3120"/>
                    <a:pt x="148" y="3120"/>
                    <a:pt x="148" y="3193"/>
                  </a:cubicBezTo>
                  <a:cubicBezTo>
                    <a:pt x="169" y="3508"/>
                    <a:pt x="148" y="3802"/>
                    <a:pt x="85" y="4117"/>
                  </a:cubicBezTo>
                  <a:cubicBezTo>
                    <a:pt x="148" y="4180"/>
                    <a:pt x="85" y="4285"/>
                    <a:pt x="127" y="4348"/>
                  </a:cubicBezTo>
                  <a:cubicBezTo>
                    <a:pt x="148" y="4432"/>
                    <a:pt x="64" y="4873"/>
                    <a:pt x="85" y="4978"/>
                  </a:cubicBezTo>
                  <a:lnTo>
                    <a:pt x="85" y="4957"/>
                  </a:lnTo>
                  <a:lnTo>
                    <a:pt x="85" y="4957"/>
                  </a:lnTo>
                  <a:cubicBezTo>
                    <a:pt x="127" y="5041"/>
                    <a:pt x="64" y="5041"/>
                    <a:pt x="43" y="5104"/>
                  </a:cubicBezTo>
                  <a:cubicBezTo>
                    <a:pt x="85" y="5104"/>
                    <a:pt x="127" y="5125"/>
                    <a:pt x="148" y="5188"/>
                  </a:cubicBezTo>
                  <a:lnTo>
                    <a:pt x="127" y="5188"/>
                  </a:lnTo>
                  <a:cubicBezTo>
                    <a:pt x="169" y="5251"/>
                    <a:pt x="190" y="5314"/>
                    <a:pt x="211" y="5377"/>
                  </a:cubicBezTo>
                  <a:lnTo>
                    <a:pt x="169" y="5377"/>
                  </a:lnTo>
                  <a:cubicBezTo>
                    <a:pt x="211" y="5440"/>
                    <a:pt x="190" y="5545"/>
                    <a:pt x="190" y="5587"/>
                  </a:cubicBezTo>
                  <a:cubicBezTo>
                    <a:pt x="169" y="5671"/>
                    <a:pt x="106" y="5818"/>
                    <a:pt x="148" y="5923"/>
                  </a:cubicBezTo>
                  <a:lnTo>
                    <a:pt x="43" y="6007"/>
                  </a:lnTo>
                  <a:cubicBezTo>
                    <a:pt x="43" y="6007"/>
                    <a:pt x="745" y="6122"/>
                    <a:pt x="1221" y="6122"/>
                  </a:cubicBezTo>
                  <a:cubicBezTo>
                    <a:pt x="1387" y="6122"/>
                    <a:pt x="1526" y="6108"/>
                    <a:pt x="1597" y="6070"/>
                  </a:cubicBezTo>
                  <a:lnTo>
                    <a:pt x="1639" y="6070"/>
                  </a:lnTo>
                  <a:lnTo>
                    <a:pt x="1639" y="6049"/>
                  </a:lnTo>
                  <a:cubicBezTo>
                    <a:pt x="1660" y="6007"/>
                    <a:pt x="1618" y="5986"/>
                    <a:pt x="1660" y="5986"/>
                  </a:cubicBezTo>
                  <a:lnTo>
                    <a:pt x="1660" y="6049"/>
                  </a:lnTo>
                  <a:cubicBezTo>
                    <a:pt x="1660" y="6035"/>
                    <a:pt x="1662" y="6031"/>
                    <a:pt x="1666" y="6031"/>
                  </a:cubicBezTo>
                  <a:cubicBezTo>
                    <a:pt x="1674" y="6031"/>
                    <a:pt x="1688" y="6049"/>
                    <a:pt x="1702" y="6049"/>
                  </a:cubicBezTo>
                  <a:cubicBezTo>
                    <a:pt x="1702" y="6028"/>
                    <a:pt x="1702" y="6007"/>
                    <a:pt x="1723" y="6007"/>
                  </a:cubicBezTo>
                  <a:lnTo>
                    <a:pt x="1702" y="6007"/>
                  </a:lnTo>
                  <a:cubicBezTo>
                    <a:pt x="1702" y="6007"/>
                    <a:pt x="1660" y="5944"/>
                    <a:pt x="1681" y="5923"/>
                  </a:cubicBezTo>
                  <a:cubicBezTo>
                    <a:pt x="1681" y="5902"/>
                    <a:pt x="1723" y="5923"/>
                    <a:pt x="1744" y="5881"/>
                  </a:cubicBezTo>
                  <a:cubicBezTo>
                    <a:pt x="1786" y="5629"/>
                    <a:pt x="1807" y="5398"/>
                    <a:pt x="1828" y="5146"/>
                  </a:cubicBezTo>
                  <a:lnTo>
                    <a:pt x="1849" y="5146"/>
                  </a:lnTo>
                  <a:cubicBezTo>
                    <a:pt x="1849" y="5083"/>
                    <a:pt x="1849" y="5020"/>
                    <a:pt x="1828" y="4936"/>
                  </a:cubicBezTo>
                  <a:cubicBezTo>
                    <a:pt x="1828" y="4936"/>
                    <a:pt x="1845" y="4919"/>
                    <a:pt x="1864" y="4916"/>
                  </a:cubicBezTo>
                  <a:lnTo>
                    <a:pt x="1864" y="4916"/>
                  </a:lnTo>
                  <a:cubicBezTo>
                    <a:pt x="1853" y="4883"/>
                    <a:pt x="1870" y="4577"/>
                    <a:pt x="1870" y="4558"/>
                  </a:cubicBezTo>
                  <a:lnTo>
                    <a:pt x="1807" y="4558"/>
                  </a:lnTo>
                  <a:cubicBezTo>
                    <a:pt x="1807" y="4495"/>
                    <a:pt x="1870" y="4537"/>
                    <a:pt x="1870" y="4474"/>
                  </a:cubicBezTo>
                  <a:cubicBezTo>
                    <a:pt x="1765" y="4453"/>
                    <a:pt x="1870" y="4369"/>
                    <a:pt x="1828" y="4348"/>
                  </a:cubicBezTo>
                  <a:cubicBezTo>
                    <a:pt x="1828" y="4348"/>
                    <a:pt x="1849" y="4306"/>
                    <a:pt x="1870" y="4306"/>
                  </a:cubicBezTo>
                  <a:cubicBezTo>
                    <a:pt x="1828" y="4306"/>
                    <a:pt x="1870" y="4285"/>
                    <a:pt x="1849" y="4243"/>
                  </a:cubicBezTo>
                  <a:cubicBezTo>
                    <a:pt x="1842" y="4236"/>
                    <a:pt x="1837" y="4234"/>
                    <a:pt x="1833" y="4234"/>
                  </a:cubicBezTo>
                  <a:cubicBezTo>
                    <a:pt x="1825" y="4234"/>
                    <a:pt x="1821" y="4243"/>
                    <a:pt x="1807" y="4243"/>
                  </a:cubicBezTo>
                  <a:lnTo>
                    <a:pt x="1807" y="4201"/>
                  </a:lnTo>
                  <a:cubicBezTo>
                    <a:pt x="1807" y="4191"/>
                    <a:pt x="1817" y="4185"/>
                    <a:pt x="1828" y="4185"/>
                  </a:cubicBezTo>
                  <a:cubicBezTo>
                    <a:pt x="1838" y="4185"/>
                    <a:pt x="1849" y="4191"/>
                    <a:pt x="1849" y="4201"/>
                  </a:cubicBezTo>
                  <a:cubicBezTo>
                    <a:pt x="1891" y="3928"/>
                    <a:pt x="1912" y="3634"/>
                    <a:pt x="1912" y="3340"/>
                  </a:cubicBezTo>
                  <a:lnTo>
                    <a:pt x="1912" y="3340"/>
                  </a:lnTo>
                  <a:cubicBezTo>
                    <a:pt x="1870" y="3361"/>
                    <a:pt x="1912" y="3403"/>
                    <a:pt x="1849" y="3424"/>
                  </a:cubicBezTo>
                  <a:cubicBezTo>
                    <a:pt x="1807" y="3382"/>
                    <a:pt x="1849" y="3361"/>
                    <a:pt x="1828" y="3361"/>
                  </a:cubicBezTo>
                  <a:cubicBezTo>
                    <a:pt x="1912" y="3361"/>
                    <a:pt x="1849" y="3277"/>
                    <a:pt x="1933" y="3256"/>
                  </a:cubicBezTo>
                  <a:lnTo>
                    <a:pt x="1891" y="3256"/>
                  </a:lnTo>
                  <a:lnTo>
                    <a:pt x="1912" y="3235"/>
                  </a:lnTo>
                  <a:cubicBezTo>
                    <a:pt x="1870" y="3088"/>
                    <a:pt x="1891" y="3193"/>
                    <a:pt x="1912" y="3067"/>
                  </a:cubicBezTo>
                  <a:cubicBezTo>
                    <a:pt x="1912" y="2983"/>
                    <a:pt x="1849" y="2941"/>
                    <a:pt x="1870" y="2899"/>
                  </a:cubicBezTo>
                  <a:lnTo>
                    <a:pt x="1870" y="2899"/>
                  </a:lnTo>
                  <a:cubicBezTo>
                    <a:pt x="1870" y="2899"/>
                    <a:pt x="1851" y="2908"/>
                    <a:pt x="1839" y="2908"/>
                  </a:cubicBezTo>
                  <a:cubicBezTo>
                    <a:pt x="1832" y="2908"/>
                    <a:pt x="1828" y="2906"/>
                    <a:pt x="1828" y="2899"/>
                  </a:cubicBezTo>
                  <a:cubicBezTo>
                    <a:pt x="1870" y="2899"/>
                    <a:pt x="1786" y="2857"/>
                    <a:pt x="1849" y="2836"/>
                  </a:cubicBezTo>
                  <a:cubicBezTo>
                    <a:pt x="1849" y="2818"/>
                    <a:pt x="1849" y="2769"/>
                    <a:pt x="1809" y="2769"/>
                  </a:cubicBezTo>
                  <a:cubicBezTo>
                    <a:pt x="1804" y="2769"/>
                    <a:pt x="1798" y="2769"/>
                    <a:pt x="1792" y="2771"/>
                  </a:cubicBezTo>
                  <a:lnTo>
                    <a:pt x="1792" y="2771"/>
                  </a:lnTo>
                  <a:cubicBezTo>
                    <a:pt x="1808" y="2762"/>
                    <a:pt x="1824" y="2727"/>
                    <a:pt x="1840" y="2727"/>
                  </a:cubicBezTo>
                  <a:cubicBezTo>
                    <a:pt x="1843" y="2727"/>
                    <a:pt x="1846" y="2728"/>
                    <a:pt x="1849" y="2731"/>
                  </a:cubicBezTo>
                  <a:cubicBezTo>
                    <a:pt x="1849" y="2731"/>
                    <a:pt x="1870" y="2710"/>
                    <a:pt x="1849" y="2689"/>
                  </a:cubicBezTo>
                  <a:lnTo>
                    <a:pt x="1828" y="2710"/>
                  </a:lnTo>
                  <a:cubicBezTo>
                    <a:pt x="1828" y="2647"/>
                    <a:pt x="1870" y="2605"/>
                    <a:pt x="1828" y="2563"/>
                  </a:cubicBezTo>
                  <a:lnTo>
                    <a:pt x="1786" y="2584"/>
                  </a:lnTo>
                  <a:cubicBezTo>
                    <a:pt x="1786" y="2542"/>
                    <a:pt x="1786" y="2521"/>
                    <a:pt x="1849" y="2500"/>
                  </a:cubicBezTo>
                  <a:lnTo>
                    <a:pt x="1870" y="2542"/>
                  </a:lnTo>
                  <a:cubicBezTo>
                    <a:pt x="1870" y="2500"/>
                    <a:pt x="1870" y="2437"/>
                    <a:pt x="1828" y="2395"/>
                  </a:cubicBezTo>
                  <a:lnTo>
                    <a:pt x="1828" y="2416"/>
                  </a:lnTo>
                  <a:cubicBezTo>
                    <a:pt x="1786" y="2332"/>
                    <a:pt x="1744" y="1975"/>
                    <a:pt x="1660" y="1912"/>
                  </a:cubicBezTo>
                  <a:lnTo>
                    <a:pt x="1618" y="1933"/>
                  </a:lnTo>
                  <a:lnTo>
                    <a:pt x="1576" y="1870"/>
                  </a:lnTo>
                  <a:lnTo>
                    <a:pt x="1576" y="1870"/>
                  </a:lnTo>
                  <a:cubicBezTo>
                    <a:pt x="1576" y="1870"/>
                    <a:pt x="1723" y="1912"/>
                    <a:pt x="1723" y="1912"/>
                  </a:cubicBezTo>
                  <a:cubicBezTo>
                    <a:pt x="1702" y="1639"/>
                    <a:pt x="1702" y="1345"/>
                    <a:pt x="1744" y="1072"/>
                  </a:cubicBezTo>
                  <a:cubicBezTo>
                    <a:pt x="1751" y="1058"/>
                    <a:pt x="1760" y="1053"/>
                    <a:pt x="1770" y="1053"/>
                  </a:cubicBezTo>
                  <a:cubicBezTo>
                    <a:pt x="1790" y="1053"/>
                    <a:pt x="1814" y="1072"/>
                    <a:pt x="1828" y="1072"/>
                  </a:cubicBezTo>
                  <a:cubicBezTo>
                    <a:pt x="1807" y="1009"/>
                    <a:pt x="1765" y="1051"/>
                    <a:pt x="1786" y="1009"/>
                  </a:cubicBezTo>
                  <a:cubicBezTo>
                    <a:pt x="1786" y="995"/>
                    <a:pt x="1788" y="990"/>
                    <a:pt x="1792" y="990"/>
                  </a:cubicBezTo>
                  <a:cubicBezTo>
                    <a:pt x="1800" y="990"/>
                    <a:pt x="1814" y="1009"/>
                    <a:pt x="1828" y="1009"/>
                  </a:cubicBezTo>
                  <a:cubicBezTo>
                    <a:pt x="1828" y="1009"/>
                    <a:pt x="1828" y="967"/>
                    <a:pt x="1828" y="967"/>
                  </a:cubicBezTo>
                  <a:cubicBezTo>
                    <a:pt x="1821" y="960"/>
                    <a:pt x="1809" y="957"/>
                    <a:pt x="1795" y="957"/>
                  </a:cubicBezTo>
                  <a:cubicBezTo>
                    <a:pt x="1767" y="957"/>
                    <a:pt x="1730" y="967"/>
                    <a:pt x="1702" y="967"/>
                  </a:cubicBezTo>
                  <a:lnTo>
                    <a:pt x="1702" y="925"/>
                  </a:lnTo>
                  <a:lnTo>
                    <a:pt x="1744" y="925"/>
                  </a:lnTo>
                  <a:cubicBezTo>
                    <a:pt x="1744" y="904"/>
                    <a:pt x="1639" y="883"/>
                    <a:pt x="1660" y="820"/>
                  </a:cubicBezTo>
                  <a:cubicBezTo>
                    <a:pt x="1681" y="736"/>
                    <a:pt x="1660" y="631"/>
                    <a:pt x="1681" y="526"/>
                  </a:cubicBezTo>
                  <a:cubicBezTo>
                    <a:pt x="1702" y="526"/>
                    <a:pt x="1723" y="547"/>
                    <a:pt x="1723" y="568"/>
                  </a:cubicBezTo>
                  <a:cubicBezTo>
                    <a:pt x="1727" y="572"/>
                    <a:pt x="1729" y="574"/>
                    <a:pt x="1731" y="574"/>
                  </a:cubicBezTo>
                  <a:cubicBezTo>
                    <a:pt x="1736" y="574"/>
                    <a:pt x="1723" y="543"/>
                    <a:pt x="1723" y="526"/>
                  </a:cubicBezTo>
                  <a:cubicBezTo>
                    <a:pt x="1717" y="529"/>
                    <a:pt x="1712" y="530"/>
                    <a:pt x="1708" y="530"/>
                  </a:cubicBezTo>
                  <a:cubicBezTo>
                    <a:pt x="1690" y="530"/>
                    <a:pt x="1695" y="500"/>
                    <a:pt x="1688" y="500"/>
                  </a:cubicBezTo>
                  <a:cubicBezTo>
                    <a:pt x="1686" y="500"/>
                    <a:pt x="1684" y="502"/>
                    <a:pt x="1681" y="505"/>
                  </a:cubicBezTo>
                  <a:cubicBezTo>
                    <a:pt x="1597" y="421"/>
                    <a:pt x="1681" y="337"/>
                    <a:pt x="1618" y="274"/>
                  </a:cubicBezTo>
                  <a:cubicBezTo>
                    <a:pt x="1534" y="274"/>
                    <a:pt x="211" y="43"/>
                    <a:pt x="127" y="43"/>
                  </a:cubicBezTo>
                  <a:cubicBezTo>
                    <a:pt x="127" y="22"/>
                    <a:pt x="12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532025" y="373720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4" y="0"/>
                  </a:moveTo>
                  <a:lnTo>
                    <a:pt x="64" y="0"/>
                  </a:lnTo>
                  <a:cubicBezTo>
                    <a:pt x="22" y="21"/>
                    <a:pt x="1" y="42"/>
                    <a:pt x="1" y="84"/>
                  </a:cubicBezTo>
                  <a:cubicBezTo>
                    <a:pt x="43" y="63"/>
                    <a:pt x="64" y="42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33600" y="3737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493175" y="3586500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1"/>
                  </a:moveTo>
                  <a:cubicBezTo>
                    <a:pt x="1" y="22"/>
                    <a:pt x="1" y="22"/>
                    <a:pt x="1" y="43"/>
                  </a:cubicBezTo>
                  <a:cubicBezTo>
                    <a:pt x="1" y="22"/>
                    <a:pt x="1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491075" y="3585875"/>
              <a:ext cx="48325" cy="153175"/>
            </a:xfrm>
            <a:custGeom>
              <a:avLst/>
              <a:gdLst/>
              <a:ahLst/>
              <a:cxnLst/>
              <a:rect l="l" t="t" r="r" b="b"/>
              <a:pathLst>
                <a:path w="1933" h="6127" extrusionOk="0">
                  <a:moveTo>
                    <a:pt x="145" y="1"/>
                  </a:moveTo>
                  <a:cubicBezTo>
                    <a:pt x="144" y="1"/>
                    <a:pt x="141" y="3"/>
                    <a:pt x="138" y="7"/>
                  </a:cubicBezTo>
                  <a:lnTo>
                    <a:pt x="138" y="7"/>
                  </a:lnTo>
                  <a:cubicBezTo>
                    <a:pt x="140" y="6"/>
                    <a:pt x="143" y="5"/>
                    <a:pt x="148" y="5"/>
                  </a:cubicBezTo>
                  <a:cubicBezTo>
                    <a:pt x="148" y="2"/>
                    <a:pt x="147" y="1"/>
                    <a:pt x="145" y="1"/>
                  </a:cubicBezTo>
                  <a:close/>
                  <a:moveTo>
                    <a:pt x="138" y="7"/>
                  </a:moveTo>
                  <a:cubicBezTo>
                    <a:pt x="132" y="10"/>
                    <a:pt x="129" y="16"/>
                    <a:pt x="128" y="24"/>
                  </a:cubicBezTo>
                  <a:lnTo>
                    <a:pt x="128" y="24"/>
                  </a:lnTo>
                  <a:cubicBezTo>
                    <a:pt x="131" y="17"/>
                    <a:pt x="134" y="11"/>
                    <a:pt x="138" y="7"/>
                  </a:cubicBezTo>
                  <a:close/>
                  <a:moveTo>
                    <a:pt x="128" y="24"/>
                  </a:moveTo>
                  <a:cubicBezTo>
                    <a:pt x="121" y="39"/>
                    <a:pt x="117" y="58"/>
                    <a:pt x="127" y="68"/>
                  </a:cubicBezTo>
                  <a:lnTo>
                    <a:pt x="169" y="68"/>
                  </a:lnTo>
                  <a:cubicBezTo>
                    <a:pt x="179" y="89"/>
                    <a:pt x="174" y="89"/>
                    <a:pt x="166" y="89"/>
                  </a:cubicBezTo>
                  <a:cubicBezTo>
                    <a:pt x="158" y="89"/>
                    <a:pt x="148" y="89"/>
                    <a:pt x="148" y="110"/>
                  </a:cubicBezTo>
                  <a:cubicBezTo>
                    <a:pt x="106" y="110"/>
                    <a:pt x="85" y="68"/>
                    <a:pt x="85" y="47"/>
                  </a:cubicBezTo>
                  <a:cubicBezTo>
                    <a:pt x="85" y="68"/>
                    <a:pt x="43" y="110"/>
                    <a:pt x="85" y="110"/>
                  </a:cubicBezTo>
                  <a:cubicBezTo>
                    <a:pt x="74" y="131"/>
                    <a:pt x="64" y="131"/>
                    <a:pt x="53" y="131"/>
                  </a:cubicBezTo>
                  <a:cubicBezTo>
                    <a:pt x="43" y="131"/>
                    <a:pt x="32" y="131"/>
                    <a:pt x="22" y="152"/>
                  </a:cubicBezTo>
                  <a:cubicBezTo>
                    <a:pt x="1" y="173"/>
                    <a:pt x="64" y="215"/>
                    <a:pt x="43" y="257"/>
                  </a:cubicBezTo>
                  <a:cubicBezTo>
                    <a:pt x="1" y="320"/>
                    <a:pt x="106" y="362"/>
                    <a:pt x="64" y="446"/>
                  </a:cubicBezTo>
                  <a:lnTo>
                    <a:pt x="43" y="446"/>
                  </a:lnTo>
                  <a:cubicBezTo>
                    <a:pt x="22" y="467"/>
                    <a:pt x="43" y="509"/>
                    <a:pt x="22" y="551"/>
                  </a:cubicBezTo>
                  <a:cubicBezTo>
                    <a:pt x="22" y="551"/>
                    <a:pt x="40" y="542"/>
                    <a:pt x="53" y="542"/>
                  </a:cubicBezTo>
                  <a:cubicBezTo>
                    <a:pt x="59" y="542"/>
                    <a:pt x="64" y="544"/>
                    <a:pt x="64" y="551"/>
                  </a:cubicBezTo>
                  <a:cubicBezTo>
                    <a:pt x="64" y="572"/>
                    <a:pt x="64" y="635"/>
                    <a:pt x="22" y="677"/>
                  </a:cubicBezTo>
                  <a:lnTo>
                    <a:pt x="64" y="719"/>
                  </a:lnTo>
                  <a:cubicBezTo>
                    <a:pt x="64" y="887"/>
                    <a:pt x="85" y="1601"/>
                    <a:pt x="85" y="1790"/>
                  </a:cubicBezTo>
                  <a:cubicBezTo>
                    <a:pt x="85" y="2042"/>
                    <a:pt x="85" y="2630"/>
                    <a:pt x="127" y="2903"/>
                  </a:cubicBezTo>
                  <a:cubicBezTo>
                    <a:pt x="85" y="2945"/>
                    <a:pt x="85" y="3008"/>
                    <a:pt x="85" y="3050"/>
                  </a:cubicBezTo>
                  <a:cubicBezTo>
                    <a:pt x="85" y="3040"/>
                    <a:pt x="95" y="3034"/>
                    <a:pt x="106" y="3034"/>
                  </a:cubicBezTo>
                  <a:cubicBezTo>
                    <a:pt x="116" y="3034"/>
                    <a:pt x="127" y="3040"/>
                    <a:pt x="127" y="3050"/>
                  </a:cubicBezTo>
                  <a:cubicBezTo>
                    <a:pt x="127" y="3124"/>
                    <a:pt x="132" y="3124"/>
                    <a:pt x="140" y="3124"/>
                  </a:cubicBezTo>
                  <a:cubicBezTo>
                    <a:pt x="148" y="3124"/>
                    <a:pt x="158" y="3124"/>
                    <a:pt x="169" y="3197"/>
                  </a:cubicBezTo>
                  <a:cubicBezTo>
                    <a:pt x="169" y="3512"/>
                    <a:pt x="148" y="3806"/>
                    <a:pt x="85" y="4100"/>
                  </a:cubicBezTo>
                  <a:cubicBezTo>
                    <a:pt x="148" y="4184"/>
                    <a:pt x="85" y="4289"/>
                    <a:pt x="148" y="4352"/>
                  </a:cubicBezTo>
                  <a:cubicBezTo>
                    <a:pt x="169" y="4436"/>
                    <a:pt x="85" y="4877"/>
                    <a:pt x="106" y="4982"/>
                  </a:cubicBezTo>
                  <a:lnTo>
                    <a:pt x="106" y="4961"/>
                  </a:lnTo>
                  <a:lnTo>
                    <a:pt x="106" y="4961"/>
                  </a:lnTo>
                  <a:cubicBezTo>
                    <a:pt x="148" y="5045"/>
                    <a:pt x="85" y="5045"/>
                    <a:pt x="43" y="5087"/>
                  </a:cubicBezTo>
                  <a:cubicBezTo>
                    <a:pt x="127" y="5087"/>
                    <a:pt x="148" y="5171"/>
                    <a:pt x="169" y="5192"/>
                  </a:cubicBezTo>
                  <a:lnTo>
                    <a:pt x="148" y="5192"/>
                  </a:lnTo>
                  <a:cubicBezTo>
                    <a:pt x="169" y="5255"/>
                    <a:pt x="211" y="5318"/>
                    <a:pt x="211" y="5381"/>
                  </a:cubicBezTo>
                  <a:lnTo>
                    <a:pt x="190" y="5381"/>
                  </a:lnTo>
                  <a:cubicBezTo>
                    <a:pt x="232" y="5444"/>
                    <a:pt x="211" y="5549"/>
                    <a:pt x="211" y="5591"/>
                  </a:cubicBezTo>
                  <a:cubicBezTo>
                    <a:pt x="190" y="5675"/>
                    <a:pt x="127" y="5822"/>
                    <a:pt x="169" y="5927"/>
                  </a:cubicBezTo>
                  <a:lnTo>
                    <a:pt x="64" y="6011"/>
                  </a:lnTo>
                  <a:cubicBezTo>
                    <a:pt x="64" y="6011"/>
                    <a:pt x="755" y="6127"/>
                    <a:pt x="1233" y="6127"/>
                  </a:cubicBezTo>
                  <a:cubicBezTo>
                    <a:pt x="1400" y="6127"/>
                    <a:pt x="1541" y="6113"/>
                    <a:pt x="1618" y="6074"/>
                  </a:cubicBezTo>
                  <a:lnTo>
                    <a:pt x="1660" y="6074"/>
                  </a:lnTo>
                  <a:lnTo>
                    <a:pt x="1660" y="6032"/>
                  </a:lnTo>
                  <a:cubicBezTo>
                    <a:pt x="1660" y="6002"/>
                    <a:pt x="1637" y="5982"/>
                    <a:pt x="1642" y="5982"/>
                  </a:cubicBezTo>
                  <a:cubicBezTo>
                    <a:pt x="1643" y="5982"/>
                    <a:pt x="1648" y="5985"/>
                    <a:pt x="1660" y="5990"/>
                  </a:cubicBezTo>
                  <a:lnTo>
                    <a:pt x="1660" y="6032"/>
                  </a:lnTo>
                  <a:cubicBezTo>
                    <a:pt x="1667" y="6018"/>
                    <a:pt x="1674" y="6014"/>
                    <a:pt x="1681" y="6014"/>
                  </a:cubicBezTo>
                  <a:cubicBezTo>
                    <a:pt x="1695" y="6014"/>
                    <a:pt x="1709" y="6032"/>
                    <a:pt x="1723" y="6032"/>
                  </a:cubicBezTo>
                  <a:cubicBezTo>
                    <a:pt x="1723" y="6011"/>
                    <a:pt x="1723" y="6011"/>
                    <a:pt x="1744" y="5990"/>
                  </a:cubicBezTo>
                  <a:lnTo>
                    <a:pt x="1702" y="5990"/>
                  </a:lnTo>
                  <a:cubicBezTo>
                    <a:pt x="1702" y="5990"/>
                    <a:pt x="1660" y="5948"/>
                    <a:pt x="1681" y="5906"/>
                  </a:cubicBezTo>
                  <a:cubicBezTo>
                    <a:pt x="1702" y="5885"/>
                    <a:pt x="1744" y="5906"/>
                    <a:pt x="1744" y="5864"/>
                  </a:cubicBezTo>
                  <a:cubicBezTo>
                    <a:pt x="1807" y="5633"/>
                    <a:pt x="1828" y="5381"/>
                    <a:pt x="1828" y="5150"/>
                  </a:cubicBezTo>
                  <a:lnTo>
                    <a:pt x="1849" y="5150"/>
                  </a:lnTo>
                  <a:cubicBezTo>
                    <a:pt x="1849" y="5066"/>
                    <a:pt x="1849" y="5003"/>
                    <a:pt x="1828" y="4940"/>
                  </a:cubicBezTo>
                  <a:cubicBezTo>
                    <a:pt x="1849" y="4919"/>
                    <a:pt x="1870" y="4919"/>
                    <a:pt x="1891" y="4919"/>
                  </a:cubicBezTo>
                  <a:cubicBezTo>
                    <a:pt x="1870" y="4793"/>
                    <a:pt x="1849" y="4688"/>
                    <a:pt x="1870" y="4562"/>
                  </a:cubicBezTo>
                  <a:lnTo>
                    <a:pt x="1786" y="4562"/>
                  </a:lnTo>
                  <a:cubicBezTo>
                    <a:pt x="1786" y="4499"/>
                    <a:pt x="1870" y="4541"/>
                    <a:pt x="1849" y="4478"/>
                  </a:cubicBezTo>
                  <a:cubicBezTo>
                    <a:pt x="1765" y="4457"/>
                    <a:pt x="1870" y="4373"/>
                    <a:pt x="1828" y="4352"/>
                  </a:cubicBezTo>
                  <a:cubicBezTo>
                    <a:pt x="1828" y="4352"/>
                    <a:pt x="1828" y="4310"/>
                    <a:pt x="1870" y="4310"/>
                  </a:cubicBezTo>
                  <a:cubicBezTo>
                    <a:pt x="1807" y="4310"/>
                    <a:pt x="1870" y="4289"/>
                    <a:pt x="1828" y="4268"/>
                  </a:cubicBezTo>
                  <a:cubicBezTo>
                    <a:pt x="1821" y="4261"/>
                    <a:pt x="1818" y="4259"/>
                    <a:pt x="1818" y="4259"/>
                  </a:cubicBezTo>
                  <a:lnTo>
                    <a:pt x="1818" y="4259"/>
                  </a:lnTo>
                  <a:cubicBezTo>
                    <a:pt x="1816" y="4259"/>
                    <a:pt x="1821" y="4268"/>
                    <a:pt x="1807" y="4268"/>
                  </a:cubicBezTo>
                  <a:lnTo>
                    <a:pt x="1786" y="4205"/>
                  </a:lnTo>
                  <a:cubicBezTo>
                    <a:pt x="1796" y="4195"/>
                    <a:pt x="1807" y="4190"/>
                    <a:pt x="1817" y="4190"/>
                  </a:cubicBezTo>
                  <a:cubicBezTo>
                    <a:pt x="1828" y="4190"/>
                    <a:pt x="1838" y="4195"/>
                    <a:pt x="1849" y="4205"/>
                  </a:cubicBezTo>
                  <a:cubicBezTo>
                    <a:pt x="1891" y="3932"/>
                    <a:pt x="1912" y="3638"/>
                    <a:pt x="1912" y="3344"/>
                  </a:cubicBezTo>
                  <a:lnTo>
                    <a:pt x="1912" y="3344"/>
                  </a:lnTo>
                  <a:cubicBezTo>
                    <a:pt x="1870" y="3365"/>
                    <a:pt x="1891" y="3407"/>
                    <a:pt x="1828" y="3428"/>
                  </a:cubicBezTo>
                  <a:cubicBezTo>
                    <a:pt x="1807" y="3386"/>
                    <a:pt x="1849" y="3365"/>
                    <a:pt x="1807" y="3344"/>
                  </a:cubicBezTo>
                  <a:cubicBezTo>
                    <a:pt x="1912" y="3344"/>
                    <a:pt x="1828" y="3281"/>
                    <a:pt x="1933" y="3260"/>
                  </a:cubicBezTo>
                  <a:lnTo>
                    <a:pt x="1870" y="3239"/>
                  </a:lnTo>
                  <a:lnTo>
                    <a:pt x="1912" y="3218"/>
                  </a:lnTo>
                  <a:cubicBezTo>
                    <a:pt x="1870" y="3071"/>
                    <a:pt x="1891" y="3197"/>
                    <a:pt x="1912" y="3050"/>
                  </a:cubicBezTo>
                  <a:cubicBezTo>
                    <a:pt x="1912" y="2966"/>
                    <a:pt x="1828" y="2945"/>
                    <a:pt x="1870" y="2882"/>
                  </a:cubicBezTo>
                  <a:lnTo>
                    <a:pt x="1870" y="2882"/>
                  </a:lnTo>
                  <a:cubicBezTo>
                    <a:pt x="1870" y="2882"/>
                    <a:pt x="1851" y="2901"/>
                    <a:pt x="1832" y="2901"/>
                  </a:cubicBezTo>
                  <a:cubicBezTo>
                    <a:pt x="1823" y="2901"/>
                    <a:pt x="1814" y="2896"/>
                    <a:pt x="1807" y="2882"/>
                  </a:cubicBezTo>
                  <a:cubicBezTo>
                    <a:pt x="1870" y="2882"/>
                    <a:pt x="1786" y="2840"/>
                    <a:pt x="1828" y="2819"/>
                  </a:cubicBezTo>
                  <a:cubicBezTo>
                    <a:pt x="1828" y="2801"/>
                    <a:pt x="1828" y="2752"/>
                    <a:pt x="1788" y="2752"/>
                  </a:cubicBezTo>
                  <a:cubicBezTo>
                    <a:pt x="1786" y="2752"/>
                    <a:pt x="1785" y="2752"/>
                    <a:pt x="1783" y="2752"/>
                  </a:cubicBezTo>
                  <a:lnTo>
                    <a:pt x="1783" y="2752"/>
                  </a:lnTo>
                  <a:cubicBezTo>
                    <a:pt x="1804" y="2743"/>
                    <a:pt x="1819" y="2721"/>
                    <a:pt x="1833" y="2721"/>
                  </a:cubicBezTo>
                  <a:cubicBezTo>
                    <a:pt x="1838" y="2721"/>
                    <a:pt x="1843" y="2725"/>
                    <a:pt x="1849" y="2735"/>
                  </a:cubicBezTo>
                  <a:lnTo>
                    <a:pt x="1849" y="2672"/>
                  </a:lnTo>
                  <a:lnTo>
                    <a:pt x="1828" y="2693"/>
                  </a:lnTo>
                  <a:cubicBezTo>
                    <a:pt x="1828" y="2630"/>
                    <a:pt x="1870" y="2609"/>
                    <a:pt x="1828" y="2567"/>
                  </a:cubicBezTo>
                  <a:lnTo>
                    <a:pt x="1807" y="2588"/>
                  </a:lnTo>
                  <a:cubicBezTo>
                    <a:pt x="1807" y="2546"/>
                    <a:pt x="1807" y="2504"/>
                    <a:pt x="1849" y="2504"/>
                  </a:cubicBezTo>
                  <a:lnTo>
                    <a:pt x="1870" y="2546"/>
                  </a:lnTo>
                  <a:cubicBezTo>
                    <a:pt x="1870" y="2483"/>
                    <a:pt x="1870" y="2420"/>
                    <a:pt x="1849" y="2378"/>
                  </a:cubicBezTo>
                  <a:lnTo>
                    <a:pt x="1849" y="2399"/>
                  </a:lnTo>
                  <a:cubicBezTo>
                    <a:pt x="1786" y="2315"/>
                    <a:pt x="1744" y="1958"/>
                    <a:pt x="1660" y="1895"/>
                  </a:cubicBezTo>
                  <a:lnTo>
                    <a:pt x="1618" y="1916"/>
                  </a:lnTo>
                  <a:lnTo>
                    <a:pt x="1576" y="1874"/>
                  </a:lnTo>
                  <a:lnTo>
                    <a:pt x="1576" y="1874"/>
                  </a:lnTo>
                  <a:cubicBezTo>
                    <a:pt x="1576" y="1874"/>
                    <a:pt x="1723" y="1895"/>
                    <a:pt x="1723" y="1895"/>
                  </a:cubicBezTo>
                  <a:cubicBezTo>
                    <a:pt x="1702" y="1622"/>
                    <a:pt x="1723" y="1349"/>
                    <a:pt x="1744" y="1055"/>
                  </a:cubicBezTo>
                  <a:cubicBezTo>
                    <a:pt x="1751" y="1041"/>
                    <a:pt x="1760" y="1036"/>
                    <a:pt x="1770" y="1036"/>
                  </a:cubicBezTo>
                  <a:cubicBezTo>
                    <a:pt x="1790" y="1036"/>
                    <a:pt x="1814" y="1055"/>
                    <a:pt x="1828" y="1055"/>
                  </a:cubicBezTo>
                  <a:cubicBezTo>
                    <a:pt x="1807" y="1013"/>
                    <a:pt x="1765" y="1034"/>
                    <a:pt x="1765" y="992"/>
                  </a:cubicBezTo>
                  <a:cubicBezTo>
                    <a:pt x="1772" y="978"/>
                    <a:pt x="1779" y="973"/>
                    <a:pt x="1786" y="973"/>
                  </a:cubicBezTo>
                  <a:cubicBezTo>
                    <a:pt x="1800" y="973"/>
                    <a:pt x="1814" y="992"/>
                    <a:pt x="1828" y="992"/>
                  </a:cubicBezTo>
                  <a:cubicBezTo>
                    <a:pt x="1828" y="992"/>
                    <a:pt x="1828" y="950"/>
                    <a:pt x="1828" y="950"/>
                  </a:cubicBezTo>
                  <a:cubicBezTo>
                    <a:pt x="1828" y="950"/>
                    <a:pt x="1744" y="950"/>
                    <a:pt x="1702" y="971"/>
                  </a:cubicBezTo>
                  <a:lnTo>
                    <a:pt x="1702" y="908"/>
                  </a:lnTo>
                  <a:lnTo>
                    <a:pt x="1744" y="908"/>
                  </a:lnTo>
                  <a:cubicBezTo>
                    <a:pt x="1744" y="908"/>
                    <a:pt x="1639" y="887"/>
                    <a:pt x="1660" y="824"/>
                  </a:cubicBezTo>
                  <a:cubicBezTo>
                    <a:pt x="1681" y="761"/>
                    <a:pt x="1660" y="614"/>
                    <a:pt x="1681" y="530"/>
                  </a:cubicBezTo>
                  <a:cubicBezTo>
                    <a:pt x="1702" y="530"/>
                    <a:pt x="1723" y="551"/>
                    <a:pt x="1723" y="572"/>
                  </a:cubicBezTo>
                  <a:cubicBezTo>
                    <a:pt x="1726" y="575"/>
                    <a:pt x="1728" y="576"/>
                    <a:pt x="1729" y="576"/>
                  </a:cubicBezTo>
                  <a:cubicBezTo>
                    <a:pt x="1738" y="576"/>
                    <a:pt x="1723" y="530"/>
                    <a:pt x="1723" y="530"/>
                  </a:cubicBezTo>
                  <a:cubicBezTo>
                    <a:pt x="1720" y="533"/>
                    <a:pt x="1717" y="534"/>
                    <a:pt x="1715" y="534"/>
                  </a:cubicBezTo>
                  <a:cubicBezTo>
                    <a:pt x="1701" y="534"/>
                    <a:pt x="1699" y="488"/>
                    <a:pt x="1681" y="488"/>
                  </a:cubicBezTo>
                  <a:cubicBezTo>
                    <a:pt x="1597" y="425"/>
                    <a:pt x="1681" y="341"/>
                    <a:pt x="1639" y="257"/>
                  </a:cubicBezTo>
                  <a:cubicBezTo>
                    <a:pt x="1555" y="257"/>
                    <a:pt x="232" y="47"/>
                    <a:pt x="127" y="47"/>
                  </a:cubicBezTo>
                  <a:cubicBezTo>
                    <a:pt x="127" y="39"/>
                    <a:pt x="127" y="30"/>
                    <a:pt x="128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214600" y="3758200"/>
              <a:ext cx="1050" cy="2125"/>
            </a:xfrm>
            <a:custGeom>
              <a:avLst/>
              <a:gdLst/>
              <a:ahLst/>
              <a:cxnLst/>
              <a:rect l="l" t="t" r="r" b="b"/>
              <a:pathLst>
                <a:path w="42" h="85" extrusionOk="0">
                  <a:moveTo>
                    <a:pt x="42" y="0"/>
                  </a:moveTo>
                  <a:cubicBezTo>
                    <a:pt x="21" y="42"/>
                    <a:pt x="0" y="63"/>
                    <a:pt x="0" y="84"/>
                  </a:cubicBezTo>
                  <a:cubicBezTo>
                    <a:pt x="42" y="63"/>
                    <a:pt x="42" y="42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215650" y="37587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175200" y="360802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173625" y="3607500"/>
              <a:ext cx="48350" cy="153075"/>
            </a:xfrm>
            <a:custGeom>
              <a:avLst/>
              <a:gdLst/>
              <a:ahLst/>
              <a:cxnLst/>
              <a:rect l="l" t="t" r="r" b="b"/>
              <a:pathLst>
                <a:path w="1934" h="6123" extrusionOk="0">
                  <a:moveTo>
                    <a:pt x="148" y="1"/>
                  </a:moveTo>
                  <a:cubicBezTo>
                    <a:pt x="132" y="1"/>
                    <a:pt x="128" y="13"/>
                    <a:pt x="127" y="29"/>
                  </a:cubicBezTo>
                  <a:lnTo>
                    <a:pt x="127" y="29"/>
                  </a:lnTo>
                  <a:cubicBezTo>
                    <a:pt x="135" y="14"/>
                    <a:pt x="148" y="1"/>
                    <a:pt x="148" y="1"/>
                  </a:cubicBezTo>
                  <a:close/>
                  <a:moveTo>
                    <a:pt x="26" y="558"/>
                  </a:moveTo>
                  <a:cubicBezTo>
                    <a:pt x="23" y="561"/>
                    <a:pt x="22" y="564"/>
                    <a:pt x="22" y="568"/>
                  </a:cubicBezTo>
                  <a:cubicBezTo>
                    <a:pt x="23" y="565"/>
                    <a:pt x="25" y="562"/>
                    <a:pt x="26" y="558"/>
                  </a:cubicBezTo>
                  <a:close/>
                  <a:moveTo>
                    <a:pt x="1702" y="1890"/>
                  </a:moveTo>
                  <a:cubicBezTo>
                    <a:pt x="1702" y="1890"/>
                    <a:pt x="1702" y="1891"/>
                    <a:pt x="1702" y="1891"/>
                  </a:cubicBezTo>
                  <a:cubicBezTo>
                    <a:pt x="1705" y="1891"/>
                    <a:pt x="1705" y="1891"/>
                    <a:pt x="1702" y="1890"/>
                  </a:cubicBezTo>
                  <a:close/>
                  <a:moveTo>
                    <a:pt x="1858" y="4302"/>
                  </a:moveTo>
                  <a:cubicBezTo>
                    <a:pt x="1861" y="4303"/>
                    <a:pt x="1865" y="4305"/>
                    <a:pt x="1870" y="4306"/>
                  </a:cubicBezTo>
                  <a:cubicBezTo>
                    <a:pt x="1866" y="4304"/>
                    <a:pt x="1861" y="4303"/>
                    <a:pt x="1858" y="4302"/>
                  </a:cubicBezTo>
                  <a:close/>
                  <a:moveTo>
                    <a:pt x="127" y="29"/>
                  </a:moveTo>
                  <a:cubicBezTo>
                    <a:pt x="121" y="41"/>
                    <a:pt x="117" y="55"/>
                    <a:pt x="127" y="64"/>
                  </a:cubicBezTo>
                  <a:lnTo>
                    <a:pt x="169" y="64"/>
                  </a:lnTo>
                  <a:cubicBezTo>
                    <a:pt x="179" y="95"/>
                    <a:pt x="174" y="95"/>
                    <a:pt x="166" y="95"/>
                  </a:cubicBezTo>
                  <a:cubicBezTo>
                    <a:pt x="158" y="95"/>
                    <a:pt x="148" y="95"/>
                    <a:pt x="148" y="127"/>
                  </a:cubicBezTo>
                  <a:cubicBezTo>
                    <a:pt x="106" y="127"/>
                    <a:pt x="85" y="85"/>
                    <a:pt x="85" y="43"/>
                  </a:cubicBezTo>
                  <a:cubicBezTo>
                    <a:pt x="85" y="85"/>
                    <a:pt x="43" y="106"/>
                    <a:pt x="85" y="127"/>
                  </a:cubicBezTo>
                  <a:cubicBezTo>
                    <a:pt x="74" y="137"/>
                    <a:pt x="64" y="137"/>
                    <a:pt x="53" y="137"/>
                  </a:cubicBezTo>
                  <a:cubicBezTo>
                    <a:pt x="43" y="137"/>
                    <a:pt x="32" y="137"/>
                    <a:pt x="22" y="148"/>
                  </a:cubicBezTo>
                  <a:cubicBezTo>
                    <a:pt x="1" y="190"/>
                    <a:pt x="64" y="211"/>
                    <a:pt x="43" y="253"/>
                  </a:cubicBezTo>
                  <a:cubicBezTo>
                    <a:pt x="1" y="316"/>
                    <a:pt x="106" y="379"/>
                    <a:pt x="64" y="442"/>
                  </a:cubicBezTo>
                  <a:lnTo>
                    <a:pt x="43" y="442"/>
                  </a:lnTo>
                  <a:cubicBezTo>
                    <a:pt x="23" y="461"/>
                    <a:pt x="40" y="517"/>
                    <a:pt x="26" y="558"/>
                  </a:cubicBezTo>
                  <a:lnTo>
                    <a:pt x="26" y="558"/>
                  </a:lnTo>
                  <a:cubicBezTo>
                    <a:pt x="30" y="554"/>
                    <a:pt x="36" y="552"/>
                    <a:pt x="43" y="552"/>
                  </a:cubicBezTo>
                  <a:cubicBezTo>
                    <a:pt x="53" y="552"/>
                    <a:pt x="64" y="558"/>
                    <a:pt x="64" y="568"/>
                  </a:cubicBezTo>
                  <a:cubicBezTo>
                    <a:pt x="64" y="589"/>
                    <a:pt x="64" y="652"/>
                    <a:pt x="22" y="673"/>
                  </a:cubicBezTo>
                  <a:lnTo>
                    <a:pt x="64" y="715"/>
                  </a:lnTo>
                  <a:cubicBezTo>
                    <a:pt x="64" y="904"/>
                    <a:pt x="85" y="1597"/>
                    <a:pt x="85" y="1786"/>
                  </a:cubicBezTo>
                  <a:cubicBezTo>
                    <a:pt x="85" y="2164"/>
                    <a:pt x="106" y="2542"/>
                    <a:pt x="127" y="2920"/>
                  </a:cubicBezTo>
                  <a:cubicBezTo>
                    <a:pt x="85" y="2941"/>
                    <a:pt x="85" y="3004"/>
                    <a:pt x="85" y="3046"/>
                  </a:cubicBezTo>
                  <a:cubicBezTo>
                    <a:pt x="92" y="3039"/>
                    <a:pt x="99" y="3037"/>
                    <a:pt x="105" y="3037"/>
                  </a:cubicBezTo>
                  <a:cubicBezTo>
                    <a:pt x="118" y="3037"/>
                    <a:pt x="127" y="3046"/>
                    <a:pt x="127" y="3046"/>
                  </a:cubicBezTo>
                  <a:cubicBezTo>
                    <a:pt x="127" y="3193"/>
                    <a:pt x="148" y="3046"/>
                    <a:pt x="169" y="3214"/>
                  </a:cubicBezTo>
                  <a:cubicBezTo>
                    <a:pt x="190" y="3508"/>
                    <a:pt x="148" y="3823"/>
                    <a:pt x="106" y="4117"/>
                  </a:cubicBezTo>
                  <a:cubicBezTo>
                    <a:pt x="148" y="4201"/>
                    <a:pt x="106" y="4285"/>
                    <a:pt x="148" y="4369"/>
                  </a:cubicBezTo>
                  <a:lnTo>
                    <a:pt x="127" y="4369"/>
                  </a:lnTo>
                  <a:cubicBezTo>
                    <a:pt x="148" y="4432"/>
                    <a:pt x="85" y="4894"/>
                    <a:pt x="106" y="4978"/>
                  </a:cubicBezTo>
                  <a:cubicBezTo>
                    <a:pt x="127" y="5062"/>
                    <a:pt x="64" y="5041"/>
                    <a:pt x="43" y="5104"/>
                  </a:cubicBezTo>
                  <a:cubicBezTo>
                    <a:pt x="106" y="5104"/>
                    <a:pt x="148" y="5146"/>
                    <a:pt x="148" y="5188"/>
                  </a:cubicBezTo>
                  <a:cubicBezTo>
                    <a:pt x="169" y="5251"/>
                    <a:pt x="190" y="5335"/>
                    <a:pt x="211" y="5398"/>
                  </a:cubicBezTo>
                  <a:lnTo>
                    <a:pt x="169" y="5398"/>
                  </a:lnTo>
                  <a:cubicBezTo>
                    <a:pt x="211" y="5440"/>
                    <a:pt x="190" y="5545"/>
                    <a:pt x="190" y="5587"/>
                  </a:cubicBezTo>
                  <a:cubicBezTo>
                    <a:pt x="169" y="5671"/>
                    <a:pt x="106" y="5818"/>
                    <a:pt x="148" y="5944"/>
                  </a:cubicBezTo>
                  <a:lnTo>
                    <a:pt x="43" y="6007"/>
                  </a:lnTo>
                  <a:cubicBezTo>
                    <a:pt x="43" y="6007"/>
                    <a:pt x="746" y="6123"/>
                    <a:pt x="1221" y="6123"/>
                  </a:cubicBezTo>
                  <a:cubicBezTo>
                    <a:pt x="1388" y="6123"/>
                    <a:pt x="1526" y="6109"/>
                    <a:pt x="1597" y="6070"/>
                  </a:cubicBezTo>
                  <a:lnTo>
                    <a:pt x="1639" y="6070"/>
                  </a:lnTo>
                  <a:lnTo>
                    <a:pt x="1639" y="6049"/>
                  </a:lnTo>
                  <a:cubicBezTo>
                    <a:pt x="1660" y="6007"/>
                    <a:pt x="1618" y="5986"/>
                    <a:pt x="1660" y="5986"/>
                  </a:cubicBezTo>
                  <a:lnTo>
                    <a:pt x="1660" y="6049"/>
                  </a:lnTo>
                  <a:cubicBezTo>
                    <a:pt x="1660" y="6035"/>
                    <a:pt x="1662" y="6031"/>
                    <a:pt x="1666" y="6031"/>
                  </a:cubicBezTo>
                  <a:cubicBezTo>
                    <a:pt x="1674" y="6031"/>
                    <a:pt x="1688" y="6049"/>
                    <a:pt x="1702" y="6049"/>
                  </a:cubicBezTo>
                  <a:cubicBezTo>
                    <a:pt x="1702" y="6028"/>
                    <a:pt x="1723" y="6007"/>
                    <a:pt x="1723" y="6007"/>
                  </a:cubicBezTo>
                  <a:lnTo>
                    <a:pt x="1702" y="6007"/>
                  </a:lnTo>
                  <a:cubicBezTo>
                    <a:pt x="1702" y="6007"/>
                    <a:pt x="1660" y="5944"/>
                    <a:pt x="1681" y="5923"/>
                  </a:cubicBezTo>
                  <a:cubicBezTo>
                    <a:pt x="1702" y="5902"/>
                    <a:pt x="1744" y="5923"/>
                    <a:pt x="1744" y="5881"/>
                  </a:cubicBezTo>
                  <a:cubicBezTo>
                    <a:pt x="1786" y="5629"/>
                    <a:pt x="1807" y="5398"/>
                    <a:pt x="1828" y="5146"/>
                  </a:cubicBezTo>
                  <a:lnTo>
                    <a:pt x="1849" y="5146"/>
                  </a:lnTo>
                  <a:cubicBezTo>
                    <a:pt x="1828" y="5083"/>
                    <a:pt x="1849" y="5020"/>
                    <a:pt x="1828" y="4936"/>
                  </a:cubicBezTo>
                  <a:cubicBezTo>
                    <a:pt x="1847" y="4936"/>
                    <a:pt x="1865" y="4920"/>
                    <a:pt x="1884" y="4916"/>
                  </a:cubicBezTo>
                  <a:lnTo>
                    <a:pt x="1884" y="4916"/>
                  </a:lnTo>
                  <a:cubicBezTo>
                    <a:pt x="1885" y="4916"/>
                    <a:pt x="1885" y="4916"/>
                    <a:pt x="1886" y="4916"/>
                  </a:cubicBezTo>
                  <a:cubicBezTo>
                    <a:pt x="1888" y="4916"/>
                    <a:pt x="1889" y="4916"/>
                    <a:pt x="1891" y="4915"/>
                  </a:cubicBezTo>
                  <a:cubicBezTo>
                    <a:pt x="1889" y="4915"/>
                    <a:pt x="1886" y="4916"/>
                    <a:pt x="1884" y="4916"/>
                  </a:cubicBezTo>
                  <a:lnTo>
                    <a:pt x="1884" y="4916"/>
                  </a:lnTo>
                  <a:cubicBezTo>
                    <a:pt x="1830" y="4908"/>
                    <a:pt x="1850" y="4558"/>
                    <a:pt x="1870" y="4558"/>
                  </a:cubicBezTo>
                  <a:lnTo>
                    <a:pt x="1786" y="4558"/>
                  </a:lnTo>
                  <a:cubicBezTo>
                    <a:pt x="1786" y="4474"/>
                    <a:pt x="1870" y="4537"/>
                    <a:pt x="1849" y="4453"/>
                  </a:cubicBezTo>
                  <a:cubicBezTo>
                    <a:pt x="1765" y="4432"/>
                    <a:pt x="1870" y="4348"/>
                    <a:pt x="1828" y="4327"/>
                  </a:cubicBezTo>
                  <a:cubicBezTo>
                    <a:pt x="1828" y="4327"/>
                    <a:pt x="1828" y="4300"/>
                    <a:pt x="1850" y="4300"/>
                  </a:cubicBezTo>
                  <a:cubicBezTo>
                    <a:pt x="1852" y="4300"/>
                    <a:pt x="1855" y="4301"/>
                    <a:pt x="1858" y="4302"/>
                  </a:cubicBezTo>
                  <a:lnTo>
                    <a:pt x="1858" y="4302"/>
                  </a:lnTo>
                  <a:cubicBezTo>
                    <a:pt x="1816" y="4282"/>
                    <a:pt x="1867" y="4263"/>
                    <a:pt x="1828" y="4243"/>
                  </a:cubicBezTo>
                  <a:cubicBezTo>
                    <a:pt x="1821" y="4236"/>
                    <a:pt x="1819" y="4234"/>
                    <a:pt x="1818" y="4234"/>
                  </a:cubicBezTo>
                  <a:lnTo>
                    <a:pt x="1818" y="4234"/>
                  </a:lnTo>
                  <a:cubicBezTo>
                    <a:pt x="1816" y="4234"/>
                    <a:pt x="1821" y="4243"/>
                    <a:pt x="1807" y="4243"/>
                  </a:cubicBezTo>
                  <a:lnTo>
                    <a:pt x="1786" y="4201"/>
                  </a:lnTo>
                  <a:cubicBezTo>
                    <a:pt x="1797" y="4191"/>
                    <a:pt x="1807" y="4186"/>
                    <a:pt x="1818" y="4186"/>
                  </a:cubicBezTo>
                  <a:cubicBezTo>
                    <a:pt x="1828" y="4186"/>
                    <a:pt x="1839" y="4191"/>
                    <a:pt x="1849" y="4201"/>
                  </a:cubicBezTo>
                  <a:cubicBezTo>
                    <a:pt x="1891" y="3907"/>
                    <a:pt x="1912" y="3613"/>
                    <a:pt x="1912" y="3340"/>
                  </a:cubicBezTo>
                  <a:lnTo>
                    <a:pt x="1912" y="3340"/>
                  </a:lnTo>
                  <a:cubicBezTo>
                    <a:pt x="1870" y="3361"/>
                    <a:pt x="1891" y="3403"/>
                    <a:pt x="1828" y="3403"/>
                  </a:cubicBezTo>
                  <a:cubicBezTo>
                    <a:pt x="1807" y="3382"/>
                    <a:pt x="1849" y="3361"/>
                    <a:pt x="1807" y="3340"/>
                  </a:cubicBezTo>
                  <a:cubicBezTo>
                    <a:pt x="1912" y="3340"/>
                    <a:pt x="1828" y="3256"/>
                    <a:pt x="1933" y="3235"/>
                  </a:cubicBezTo>
                  <a:lnTo>
                    <a:pt x="1870" y="3235"/>
                  </a:lnTo>
                  <a:lnTo>
                    <a:pt x="1912" y="3214"/>
                  </a:lnTo>
                  <a:cubicBezTo>
                    <a:pt x="1870" y="3067"/>
                    <a:pt x="1891" y="3193"/>
                    <a:pt x="1912" y="3046"/>
                  </a:cubicBezTo>
                  <a:cubicBezTo>
                    <a:pt x="1912" y="2983"/>
                    <a:pt x="1828" y="2941"/>
                    <a:pt x="1870" y="2899"/>
                  </a:cubicBezTo>
                  <a:lnTo>
                    <a:pt x="1870" y="2899"/>
                  </a:lnTo>
                  <a:cubicBezTo>
                    <a:pt x="1870" y="2899"/>
                    <a:pt x="1851" y="2909"/>
                    <a:pt x="1833" y="2909"/>
                  </a:cubicBezTo>
                  <a:cubicBezTo>
                    <a:pt x="1823" y="2909"/>
                    <a:pt x="1814" y="2906"/>
                    <a:pt x="1807" y="2899"/>
                  </a:cubicBezTo>
                  <a:cubicBezTo>
                    <a:pt x="1870" y="2899"/>
                    <a:pt x="1786" y="2836"/>
                    <a:pt x="1828" y="2836"/>
                  </a:cubicBezTo>
                  <a:cubicBezTo>
                    <a:pt x="1828" y="2815"/>
                    <a:pt x="1828" y="2752"/>
                    <a:pt x="1765" y="2752"/>
                  </a:cubicBezTo>
                  <a:cubicBezTo>
                    <a:pt x="1797" y="2752"/>
                    <a:pt x="1816" y="2717"/>
                    <a:pt x="1833" y="2717"/>
                  </a:cubicBezTo>
                  <a:cubicBezTo>
                    <a:pt x="1839" y="2717"/>
                    <a:pt x="1844" y="2721"/>
                    <a:pt x="1849" y="2731"/>
                  </a:cubicBezTo>
                  <a:lnTo>
                    <a:pt x="1849" y="2668"/>
                  </a:lnTo>
                  <a:lnTo>
                    <a:pt x="1828" y="2710"/>
                  </a:lnTo>
                  <a:cubicBezTo>
                    <a:pt x="1828" y="2626"/>
                    <a:pt x="1870" y="2605"/>
                    <a:pt x="1807" y="2563"/>
                  </a:cubicBezTo>
                  <a:lnTo>
                    <a:pt x="1786" y="2584"/>
                  </a:lnTo>
                  <a:cubicBezTo>
                    <a:pt x="1786" y="2542"/>
                    <a:pt x="1786" y="2500"/>
                    <a:pt x="1849" y="2500"/>
                  </a:cubicBezTo>
                  <a:lnTo>
                    <a:pt x="1870" y="2542"/>
                  </a:lnTo>
                  <a:cubicBezTo>
                    <a:pt x="1870" y="2479"/>
                    <a:pt x="1849" y="2416"/>
                    <a:pt x="1828" y="2374"/>
                  </a:cubicBezTo>
                  <a:lnTo>
                    <a:pt x="1828" y="2395"/>
                  </a:lnTo>
                  <a:cubicBezTo>
                    <a:pt x="1765" y="2332"/>
                    <a:pt x="1723" y="1954"/>
                    <a:pt x="1660" y="1891"/>
                  </a:cubicBezTo>
                  <a:lnTo>
                    <a:pt x="1618" y="1912"/>
                  </a:lnTo>
                  <a:lnTo>
                    <a:pt x="1576" y="1870"/>
                  </a:lnTo>
                  <a:lnTo>
                    <a:pt x="1576" y="1870"/>
                  </a:lnTo>
                  <a:cubicBezTo>
                    <a:pt x="1576" y="1870"/>
                    <a:pt x="1686" y="1886"/>
                    <a:pt x="1702" y="1890"/>
                  </a:cubicBezTo>
                  <a:lnTo>
                    <a:pt x="1702" y="1890"/>
                  </a:lnTo>
                  <a:cubicBezTo>
                    <a:pt x="1702" y="1617"/>
                    <a:pt x="1702" y="1345"/>
                    <a:pt x="1723" y="1051"/>
                  </a:cubicBezTo>
                  <a:cubicBezTo>
                    <a:pt x="1737" y="1037"/>
                    <a:pt x="1751" y="1032"/>
                    <a:pt x="1763" y="1032"/>
                  </a:cubicBezTo>
                  <a:cubicBezTo>
                    <a:pt x="1788" y="1032"/>
                    <a:pt x="1807" y="1051"/>
                    <a:pt x="1807" y="1051"/>
                  </a:cubicBezTo>
                  <a:cubicBezTo>
                    <a:pt x="1786" y="1009"/>
                    <a:pt x="1765" y="1030"/>
                    <a:pt x="1765" y="988"/>
                  </a:cubicBezTo>
                  <a:cubicBezTo>
                    <a:pt x="1765" y="975"/>
                    <a:pt x="1769" y="970"/>
                    <a:pt x="1775" y="970"/>
                  </a:cubicBezTo>
                  <a:cubicBezTo>
                    <a:pt x="1787" y="970"/>
                    <a:pt x="1807" y="995"/>
                    <a:pt x="1807" y="1009"/>
                  </a:cubicBezTo>
                  <a:cubicBezTo>
                    <a:pt x="1807" y="1009"/>
                    <a:pt x="1828" y="967"/>
                    <a:pt x="1807" y="967"/>
                  </a:cubicBezTo>
                  <a:cubicBezTo>
                    <a:pt x="1807" y="967"/>
                    <a:pt x="1744" y="967"/>
                    <a:pt x="1702" y="988"/>
                  </a:cubicBezTo>
                  <a:lnTo>
                    <a:pt x="1702" y="925"/>
                  </a:lnTo>
                  <a:lnTo>
                    <a:pt x="1723" y="925"/>
                  </a:lnTo>
                  <a:cubicBezTo>
                    <a:pt x="1723" y="904"/>
                    <a:pt x="1639" y="883"/>
                    <a:pt x="1660" y="820"/>
                  </a:cubicBezTo>
                  <a:cubicBezTo>
                    <a:pt x="1681" y="778"/>
                    <a:pt x="1660" y="631"/>
                    <a:pt x="1681" y="526"/>
                  </a:cubicBezTo>
                  <a:cubicBezTo>
                    <a:pt x="1702" y="526"/>
                    <a:pt x="1702" y="547"/>
                    <a:pt x="1723" y="568"/>
                  </a:cubicBezTo>
                  <a:cubicBezTo>
                    <a:pt x="1727" y="572"/>
                    <a:pt x="1730" y="574"/>
                    <a:pt x="1731" y="574"/>
                  </a:cubicBezTo>
                  <a:cubicBezTo>
                    <a:pt x="1738" y="574"/>
                    <a:pt x="1727" y="543"/>
                    <a:pt x="1744" y="526"/>
                  </a:cubicBezTo>
                  <a:lnTo>
                    <a:pt x="1744" y="526"/>
                  </a:lnTo>
                  <a:cubicBezTo>
                    <a:pt x="1738" y="529"/>
                    <a:pt x="1733" y="530"/>
                    <a:pt x="1728" y="530"/>
                  </a:cubicBezTo>
                  <a:cubicBezTo>
                    <a:pt x="1706" y="530"/>
                    <a:pt x="1703" y="501"/>
                    <a:pt x="1702" y="501"/>
                  </a:cubicBezTo>
                  <a:cubicBezTo>
                    <a:pt x="1702" y="501"/>
                    <a:pt x="1702" y="502"/>
                    <a:pt x="1702" y="505"/>
                  </a:cubicBezTo>
                  <a:cubicBezTo>
                    <a:pt x="1597" y="421"/>
                    <a:pt x="1702" y="337"/>
                    <a:pt x="1639" y="274"/>
                  </a:cubicBezTo>
                  <a:cubicBezTo>
                    <a:pt x="1555" y="274"/>
                    <a:pt x="232" y="64"/>
                    <a:pt x="127" y="43"/>
                  </a:cubicBezTo>
                  <a:cubicBezTo>
                    <a:pt x="127" y="38"/>
                    <a:pt x="127" y="33"/>
                    <a:pt x="127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686925" y="3830125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1"/>
                  </a:moveTo>
                  <a:lnTo>
                    <a:pt x="63" y="1"/>
                  </a:lnTo>
                  <a:cubicBezTo>
                    <a:pt x="21" y="22"/>
                    <a:pt x="0" y="43"/>
                    <a:pt x="21" y="85"/>
                  </a:cubicBezTo>
                  <a:cubicBezTo>
                    <a:pt x="63" y="64"/>
                    <a:pt x="63" y="43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688500" y="3830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642825" y="370622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39675" y="3705700"/>
              <a:ext cx="53575" cy="126600"/>
            </a:xfrm>
            <a:custGeom>
              <a:avLst/>
              <a:gdLst/>
              <a:ahLst/>
              <a:cxnLst/>
              <a:rect l="l" t="t" r="r" b="b"/>
              <a:pathLst>
                <a:path w="2143" h="5064" extrusionOk="0">
                  <a:moveTo>
                    <a:pt x="2121" y="4033"/>
                  </a:moveTo>
                  <a:cubicBezTo>
                    <a:pt x="2119" y="4033"/>
                    <a:pt x="2117" y="4033"/>
                    <a:pt x="2115" y="4033"/>
                  </a:cubicBezTo>
                  <a:lnTo>
                    <a:pt x="2115" y="4033"/>
                  </a:lnTo>
                  <a:cubicBezTo>
                    <a:pt x="2116" y="4033"/>
                    <a:pt x="2117" y="4034"/>
                    <a:pt x="2118" y="4034"/>
                  </a:cubicBezTo>
                  <a:cubicBezTo>
                    <a:pt x="2119" y="4034"/>
                    <a:pt x="2120" y="4033"/>
                    <a:pt x="2121" y="4033"/>
                  </a:cubicBezTo>
                  <a:close/>
                  <a:moveTo>
                    <a:pt x="147" y="0"/>
                  </a:moveTo>
                  <a:cubicBezTo>
                    <a:pt x="105" y="21"/>
                    <a:pt x="105" y="42"/>
                    <a:pt x="126" y="63"/>
                  </a:cubicBezTo>
                  <a:lnTo>
                    <a:pt x="168" y="63"/>
                  </a:lnTo>
                  <a:cubicBezTo>
                    <a:pt x="179" y="84"/>
                    <a:pt x="173" y="84"/>
                    <a:pt x="165" y="84"/>
                  </a:cubicBezTo>
                  <a:cubicBezTo>
                    <a:pt x="158" y="84"/>
                    <a:pt x="147" y="84"/>
                    <a:pt x="147" y="105"/>
                  </a:cubicBezTo>
                  <a:cubicBezTo>
                    <a:pt x="105" y="105"/>
                    <a:pt x="84" y="84"/>
                    <a:pt x="84" y="42"/>
                  </a:cubicBezTo>
                  <a:cubicBezTo>
                    <a:pt x="84" y="84"/>
                    <a:pt x="42" y="105"/>
                    <a:pt x="84" y="126"/>
                  </a:cubicBezTo>
                  <a:cubicBezTo>
                    <a:pt x="74" y="137"/>
                    <a:pt x="63" y="137"/>
                    <a:pt x="53" y="137"/>
                  </a:cubicBezTo>
                  <a:cubicBezTo>
                    <a:pt x="42" y="137"/>
                    <a:pt x="32" y="137"/>
                    <a:pt x="21" y="147"/>
                  </a:cubicBezTo>
                  <a:cubicBezTo>
                    <a:pt x="0" y="189"/>
                    <a:pt x="84" y="189"/>
                    <a:pt x="42" y="231"/>
                  </a:cubicBezTo>
                  <a:cubicBezTo>
                    <a:pt x="0" y="294"/>
                    <a:pt x="126" y="315"/>
                    <a:pt x="84" y="378"/>
                  </a:cubicBezTo>
                  <a:lnTo>
                    <a:pt x="63" y="378"/>
                  </a:lnTo>
                  <a:cubicBezTo>
                    <a:pt x="42" y="399"/>
                    <a:pt x="63" y="441"/>
                    <a:pt x="42" y="483"/>
                  </a:cubicBezTo>
                  <a:cubicBezTo>
                    <a:pt x="42" y="483"/>
                    <a:pt x="61" y="474"/>
                    <a:pt x="73" y="474"/>
                  </a:cubicBezTo>
                  <a:cubicBezTo>
                    <a:pt x="79" y="474"/>
                    <a:pt x="84" y="476"/>
                    <a:pt x="84" y="483"/>
                  </a:cubicBezTo>
                  <a:cubicBezTo>
                    <a:pt x="105" y="504"/>
                    <a:pt x="84" y="546"/>
                    <a:pt x="63" y="567"/>
                  </a:cubicBezTo>
                  <a:lnTo>
                    <a:pt x="105" y="609"/>
                  </a:lnTo>
                  <a:cubicBezTo>
                    <a:pt x="105" y="756"/>
                    <a:pt x="168" y="1323"/>
                    <a:pt x="189" y="1470"/>
                  </a:cubicBezTo>
                  <a:cubicBezTo>
                    <a:pt x="189" y="1785"/>
                    <a:pt x="231" y="2079"/>
                    <a:pt x="294" y="2395"/>
                  </a:cubicBezTo>
                  <a:cubicBezTo>
                    <a:pt x="252" y="2416"/>
                    <a:pt x="252" y="2479"/>
                    <a:pt x="252" y="2521"/>
                  </a:cubicBezTo>
                  <a:cubicBezTo>
                    <a:pt x="252" y="2510"/>
                    <a:pt x="263" y="2505"/>
                    <a:pt x="273" y="2505"/>
                  </a:cubicBezTo>
                  <a:cubicBezTo>
                    <a:pt x="284" y="2505"/>
                    <a:pt x="294" y="2510"/>
                    <a:pt x="294" y="2521"/>
                  </a:cubicBezTo>
                  <a:cubicBezTo>
                    <a:pt x="294" y="2573"/>
                    <a:pt x="299" y="2573"/>
                    <a:pt x="307" y="2573"/>
                  </a:cubicBezTo>
                  <a:cubicBezTo>
                    <a:pt x="315" y="2573"/>
                    <a:pt x="326" y="2573"/>
                    <a:pt x="336" y="2626"/>
                  </a:cubicBezTo>
                  <a:cubicBezTo>
                    <a:pt x="357" y="2878"/>
                    <a:pt x="336" y="3130"/>
                    <a:pt x="294" y="3382"/>
                  </a:cubicBezTo>
                  <a:cubicBezTo>
                    <a:pt x="336" y="3445"/>
                    <a:pt x="294" y="3529"/>
                    <a:pt x="336" y="3592"/>
                  </a:cubicBezTo>
                  <a:lnTo>
                    <a:pt x="315" y="3592"/>
                  </a:lnTo>
                  <a:cubicBezTo>
                    <a:pt x="336" y="3655"/>
                    <a:pt x="273" y="4012"/>
                    <a:pt x="294" y="4096"/>
                  </a:cubicBezTo>
                  <a:cubicBezTo>
                    <a:pt x="336" y="4159"/>
                    <a:pt x="273" y="4159"/>
                    <a:pt x="252" y="4201"/>
                  </a:cubicBezTo>
                  <a:cubicBezTo>
                    <a:pt x="294" y="4201"/>
                    <a:pt x="336" y="4222"/>
                    <a:pt x="357" y="4285"/>
                  </a:cubicBezTo>
                  <a:lnTo>
                    <a:pt x="378" y="4285"/>
                  </a:lnTo>
                  <a:cubicBezTo>
                    <a:pt x="399" y="4327"/>
                    <a:pt x="441" y="4390"/>
                    <a:pt x="462" y="4453"/>
                  </a:cubicBezTo>
                  <a:lnTo>
                    <a:pt x="420" y="4453"/>
                  </a:lnTo>
                  <a:cubicBezTo>
                    <a:pt x="462" y="4495"/>
                    <a:pt x="441" y="4579"/>
                    <a:pt x="441" y="4600"/>
                  </a:cubicBezTo>
                  <a:cubicBezTo>
                    <a:pt x="420" y="4684"/>
                    <a:pt x="357" y="4789"/>
                    <a:pt x="399" y="4894"/>
                  </a:cubicBezTo>
                  <a:lnTo>
                    <a:pt x="294" y="4957"/>
                  </a:lnTo>
                  <a:cubicBezTo>
                    <a:pt x="294" y="4957"/>
                    <a:pt x="1015" y="5063"/>
                    <a:pt x="1490" y="5063"/>
                  </a:cubicBezTo>
                  <a:cubicBezTo>
                    <a:pt x="1649" y="5063"/>
                    <a:pt x="1780" y="5051"/>
                    <a:pt x="1848" y="5020"/>
                  </a:cubicBezTo>
                  <a:lnTo>
                    <a:pt x="1890" y="5020"/>
                  </a:lnTo>
                  <a:lnTo>
                    <a:pt x="1890" y="4999"/>
                  </a:lnTo>
                  <a:cubicBezTo>
                    <a:pt x="1906" y="4968"/>
                    <a:pt x="1887" y="4948"/>
                    <a:pt x="1893" y="4948"/>
                  </a:cubicBezTo>
                  <a:cubicBezTo>
                    <a:pt x="1895" y="4948"/>
                    <a:pt x="1900" y="4951"/>
                    <a:pt x="1911" y="4957"/>
                  </a:cubicBezTo>
                  <a:lnTo>
                    <a:pt x="1911" y="4999"/>
                  </a:lnTo>
                  <a:cubicBezTo>
                    <a:pt x="1911" y="4985"/>
                    <a:pt x="1914" y="4980"/>
                    <a:pt x="1917" y="4980"/>
                  </a:cubicBezTo>
                  <a:cubicBezTo>
                    <a:pt x="1925" y="4980"/>
                    <a:pt x="1939" y="4999"/>
                    <a:pt x="1953" y="4999"/>
                  </a:cubicBezTo>
                  <a:cubicBezTo>
                    <a:pt x="1953" y="4978"/>
                    <a:pt x="1974" y="4957"/>
                    <a:pt x="1974" y="4957"/>
                  </a:cubicBezTo>
                  <a:lnTo>
                    <a:pt x="1953" y="4957"/>
                  </a:lnTo>
                  <a:cubicBezTo>
                    <a:pt x="1953" y="4957"/>
                    <a:pt x="1911" y="4915"/>
                    <a:pt x="1932" y="4894"/>
                  </a:cubicBezTo>
                  <a:cubicBezTo>
                    <a:pt x="1932" y="4873"/>
                    <a:pt x="1995" y="4894"/>
                    <a:pt x="1995" y="4852"/>
                  </a:cubicBezTo>
                  <a:cubicBezTo>
                    <a:pt x="2037" y="4642"/>
                    <a:pt x="2058" y="4453"/>
                    <a:pt x="2058" y="4243"/>
                  </a:cubicBezTo>
                  <a:lnTo>
                    <a:pt x="2079" y="4243"/>
                  </a:lnTo>
                  <a:cubicBezTo>
                    <a:pt x="2079" y="4180"/>
                    <a:pt x="2079" y="4117"/>
                    <a:pt x="2058" y="4054"/>
                  </a:cubicBezTo>
                  <a:cubicBezTo>
                    <a:pt x="2077" y="4054"/>
                    <a:pt x="2096" y="4036"/>
                    <a:pt x="2115" y="4033"/>
                  </a:cubicBezTo>
                  <a:lnTo>
                    <a:pt x="2115" y="4033"/>
                  </a:lnTo>
                  <a:cubicBezTo>
                    <a:pt x="2079" y="4021"/>
                    <a:pt x="2080" y="3718"/>
                    <a:pt x="2100" y="3718"/>
                  </a:cubicBezTo>
                  <a:lnTo>
                    <a:pt x="2037" y="3718"/>
                  </a:lnTo>
                  <a:cubicBezTo>
                    <a:pt x="2037" y="3655"/>
                    <a:pt x="2100" y="3697"/>
                    <a:pt x="2100" y="3655"/>
                  </a:cubicBezTo>
                  <a:cubicBezTo>
                    <a:pt x="1995" y="3613"/>
                    <a:pt x="2100" y="3550"/>
                    <a:pt x="2058" y="3529"/>
                  </a:cubicBezTo>
                  <a:cubicBezTo>
                    <a:pt x="2058" y="3529"/>
                    <a:pt x="2058" y="3508"/>
                    <a:pt x="2100" y="3508"/>
                  </a:cubicBezTo>
                  <a:cubicBezTo>
                    <a:pt x="2037" y="3508"/>
                    <a:pt x="2100" y="3487"/>
                    <a:pt x="2058" y="3466"/>
                  </a:cubicBezTo>
                  <a:cubicBezTo>
                    <a:pt x="2051" y="3459"/>
                    <a:pt x="2049" y="3456"/>
                    <a:pt x="2048" y="3456"/>
                  </a:cubicBezTo>
                  <a:lnTo>
                    <a:pt x="2048" y="3456"/>
                  </a:lnTo>
                  <a:cubicBezTo>
                    <a:pt x="2047" y="3456"/>
                    <a:pt x="2051" y="3466"/>
                    <a:pt x="2037" y="3466"/>
                  </a:cubicBezTo>
                  <a:lnTo>
                    <a:pt x="2016" y="3424"/>
                  </a:lnTo>
                  <a:cubicBezTo>
                    <a:pt x="2027" y="3413"/>
                    <a:pt x="2037" y="3408"/>
                    <a:pt x="2048" y="3408"/>
                  </a:cubicBezTo>
                  <a:cubicBezTo>
                    <a:pt x="2058" y="3408"/>
                    <a:pt x="2069" y="3413"/>
                    <a:pt x="2079" y="3424"/>
                  </a:cubicBezTo>
                  <a:cubicBezTo>
                    <a:pt x="2121" y="3172"/>
                    <a:pt x="2121" y="2941"/>
                    <a:pt x="2121" y="2689"/>
                  </a:cubicBezTo>
                  <a:lnTo>
                    <a:pt x="2121" y="2689"/>
                  </a:lnTo>
                  <a:cubicBezTo>
                    <a:pt x="2079" y="2710"/>
                    <a:pt x="2121" y="2731"/>
                    <a:pt x="2058" y="2752"/>
                  </a:cubicBezTo>
                  <a:cubicBezTo>
                    <a:pt x="2016" y="2731"/>
                    <a:pt x="2058" y="2710"/>
                    <a:pt x="2037" y="2689"/>
                  </a:cubicBezTo>
                  <a:cubicBezTo>
                    <a:pt x="2121" y="2689"/>
                    <a:pt x="2058" y="2626"/>
                    <a:pt x="2142" y="2605"/>
                  </a:cubicBezTo>
                  <a:lnTo>
                    <a:pt x="2100" y="2605"/>
                  </a:lnTo>
                  <a:lnTo>
                    <a:pt x="2121" y="2584"/>
                  </a:lnTo>
                  <a:cubicBezTo>
                    <a:pt x="2058" y="2458"/>
                    <a:pt x="2100" y="2563"/>
                    <a:pt x="2100" y="2437"/>
                  </a:cubicBezTo>
                  <a:cubicBezTo>
                    <a:pt x="2100" y="2374"/>
                    <a:pt x="2016" y="2353"/>
                    <a:pt x="2058" y="2311"/>
                  </a:cubicBezTo>
                  <a:lnTo>
                    <a:pt x="1995" y="2311"/>
                  </a:lnTo>
                  <a:cubicBezTo>
                    <a:pt x="2058" y="2311"/>
                    <a:pt x="1974" y="2268"/>
                    <a:pt x="2016" y="2247"/>
                  </a:cubicBezTo>
                  <a:cubicBezTo>
                    <a:pt x="2016" y="2247"/>
                    <a:pt x="2016" y="2201"/>
                    <a:pt x="1977" y="2201"/>
                  </a:cubicBezTo>
                  <a:cubicBezTo>
                    <a:pt x="1972" y="2201"/>
                    <a:pt x="1966" y="2202"/>
                    <a:pt x="1960" y="2203"/>
                  </a:cubicBezTo>
                  <a:lnTo>
                    <a:pt x="1960" y="2203"/>
                  </a:lnTo>
                  <a:cubicBezTo>
                    <a:pt x="1976" y="2195"/>
                    <a:pt x="1991" y="2159"/>
                    <a:pt x="2007" y="2159"/>
                  </a:cubicBezTo>
                  <a:cubicBezTo>
                    <a:pt x="2010" y="2159"/>
                    <a:pt x="2013" y="2160"/>
                    <a:pt x="2016" y="2163"/>
                  </a:cubicBezTo>
                  <a:lnTo>
                    <a:pt x="2016" y="2121"/>
                  </a:lnTo>
                  <a:lnTo>
                    <a:pt x="1995" y="2142"/>
                  </a:lnTo>
                  <a:cubicBezTo>
                    <a:pt x="1995" y="2100"/>
                    <a:pt x="2037" y="2058"/>
                    <a:pt x="1974" y="2016"/>
                  </a:cubicBezTo>
                  <a:lnTo>
                    <a:pt x="1953" y="2058"/>
                  </a:lnTo>
                  <a:cubicBezTo>
                    <a:pt x="1953" y="2016"/>
                    <a:pt x="1953" y="1995"/>
                    <a:pt x="2016" y="1974"/>
                  </a:cubicBezTo>
                  <a:lnTo>
                    <a:pt x="2037" y="2016"/>
                  </a:lnTo>
                  <a:cubicBezTo>
                    <a:pt x="2037" y="1953"/>
                    <a:pt x="2016" y="1911"/>
                    <a:pt x="1995" y="1869"/>
                  </a:cubicBezTo>
                  <a:lnTo>
                    <a:pt x="1995" y="1890"/>
                  </a:lnTo>
                  <a:cubicBezTo>
                    <a:pt x="1932" y="1827"/>
                    <a:pt x="1869" y="1533"/>
                    <a:pt x="1785" y="1470"/>
                  </a:cubicBezTo>
                  <a:lnTo>
                    <a:pt x="1743" y="1491"/>
                  </a:lnTo>
                  <a:lnTo>
                    <a:pt x="1701" y="1449"/>
                  </a:lnTo>
                  <a:lnTo>
                    <a:pt x="1701" y="1449"/>
                  </a:lnTo>
                  <a:cubicBezTo>
                    <a:pt x="1701" y="1449"/>
                    <a:pt x="1848" y="1470"/>
                    <a:pt x="1848" y="1470"/>
                  </a:cubicBezTo>
                  <a:cubicBezTo>
                    <a:pt x="1806" y="1239"/>
                    <a:pt x="1806" y="1008"/>
                    <a:pt x="1806" y="756"/>
                  </a:cubicBezTo>
                  <a:cubicBezTo>
                    <a:pt x="1813" y="749"/>
                    <a:pt x="1825" y="747"/>
                    <a:pt x="1837" y="747"/>
                  </a:cubicBezTo>
                  <a:cubicBezTo>
                    <a:pt x="1862" y="747"/>
                    <a:pt x="1890" y="756"/>
                    <a:pt x="1890" y="756"/>
                  </a:cubicBezTo>
                  <a:cubicBezTo>
                    <a:pt x="1869" y="714"/>
                    <a:pt x="1848" y="735"/>
                    <a:pt x="1848" y="714"/>
                  </a:cubicBezTo>
                  <a:cubicBezTo>
                    <a:pt x="1848" y="700"/>
                    <a:pt x="1853" y="696"/>
                    <a:pt x="1859" y="696"/>
                  </a:cubicBezTo>
                  <a:cubicBezTo>
                    <a:pt x="1872" y="696"/>
                    <a:pt x="1890" y="714"/>
                    <a:pt x="1890" y="714"/>
                  </a:cubicBezTo>
                  <a:cubicBezTo>
                    <a:pt x="1890" y="714"/>
                    <a:pt x="1890" y="672"/>
                    <a:pt x="1869" y="672"/>
                  </a:cubicBezTo>
                  <a:cubicBezTo>
                    <a:pt x="1869" y="672"/>
                    <a:pt x="1806" y="693"/>
                    <a:pt x="1764" y="693"/>
                  </a:cubicBezTo>
                  <a:lnTo>
                    <a:pt x="1764" y="651"/>
                  </a:lnTo>
                  <a:lnTo>
                    <a:pt x="1806" y="651"/>
                  </a:lnTo>
                  <a:cubicBezTo>
                    <a:pt x="1806" y="651"/>
                    <a:pt x="1701" y="630"/>
                    <a:pt x="1722" y="567"/>
                  </a:cubicBezTo>
                  <a:cubicBezTo>
                    <a:pt x="1722" y="483"/>
                    <a:pt x="1722" y="399"/>
                    <a:pt x="1722" y="315"/>
                  </a:cubicBezTo>
                  <a:cubicBezTo>
                    <a:pt x="1743" y="315"/>
                    <a:pt x="1743" y="336"/>
                    <a:pt x="1764" y="357"/>
                  </a:cubicBezTo>
                  <a:cubicBezTo>
                    <a:pt x="1785" y="357"/>
                    <a:pt x="1764" y="315"/>
                    <a:pt x="1764" y="315"/>
                  </a:cubicBezTo>
                  <a:cubicBezTo>
                    <a:pt x="1758" y="318"/>
                    <a:pt x="1753" y="320"/>
                    <a:pt x="1749" y="320"/>
                  </a:cubicBezTo>
                  <a:cubicBezTo>
                    <a:pt x="1731" y="320"/>
                    <a:pt x="1737" y="290"/>
                    <a:pt x="1729" y="290"/>
                  </a:cubicBezTo>
                  <a:cubicBezTo>
                    <a:pt x="1727" y="290"/>
                    <a:pt x="1725" y="291"/>
                    <a:pt x="1722" y="294"/>
                  </a:cubicBezTo>
                  <a:cubicBezTo>
                    <a:pt x="1638" y="231"/>
                    <a:pt x="1701" y="147"/>
                    <a:pt x="1638" y="105"/>
                  </a:cubicBezTo>
                  <a:cubicBezTo>
                    <a:pt x="1575" y="105"/>
                    <a:pt x="231" y="42"/>
                    <a:pt x="147" y="42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948400" y="3925175"/>
              <a:ext cx="1600" cy="2650"/>
            </a:xfrm>
            <a:custGeom>
              <a:avLst/>
              <a:gdLst/>
              <a:ahLst/>
              <a:cxnLst/>
              <a:rect l="l" t="t" r="r" b="b"/>
              <a:pathLst>
                <a:path w="64" h="106" extrusionOk="0">
                  <a:moveTo>
                    <a:pt x="63" y="0"/>
                  </a:moveTo>
                  <a:lnTo>
                    <a:pt x="63" y="0"/>
                  </a:lnTo>
                  <a:cubicBezTo>
                    <a:pt x="21" y="21"/>
                    <a:pt x="0" y="63"/>
                    <a:pt x="0" y="105"/>
                  </a:cubicBezTo>
                  <a:cubicBezTo>
                    <a:pt x="42" y="84"/>
                    <a:pt x="42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949975" y="39251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901650" y="37702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899550" y="3769225"/>
              <a:ext cx="55175" cy="158850"/>
            </a:xfrm>
            <a:custGeom>
              <a:avLst/>
              <a:gdLst/>
              <a:ahLst/>
              <a:cxnLst/>
              <a:rect l="l" t="t" r="r" b="b"/>
              <a:pathLst>
                <a:path w="2207" h="6354" extrusionOk="0">
                  <a:moveTo>
                    <a:pt x="1870" y="1806"/>
                  </a:moveTo>
                  <a:lnTo>
                    <a:pt x="1870" y="1806"/>
                  </a:lnTo>
                  <a:cubicBezTo>
                    <a:pt x="1870" y="1806"/>
                    <a:pt x="1870" y="1806"/>
                    <a:pt x="1870" y="1807"/>
                  </a:cubicBezTo>
                  <a:cubicBezTo>
                    <a:pt x="1873" y="1807"/>
                    <a:pt x="1873" y="1806"/>
                    <a:pt x="1870" y="1806"/>
                  </a:cubicBezTo>
                  <a:close/>
                  <a:moveTo>
                    <a:pt x="127" y="1"/>
                  </a:moveTo>
                  <a:cubicBezTo>
                    <a:pt x="106" y="22"/>
                    <a:pt x="85" y="43"/>
                    <a:pt x="106" y="64"/>
                  </a:cubicBezTo>
                  <a:lnTo>
                    <a:pt x="169" y="64"/>
                  </a:lnTo>
                  <a:cubicBezTo>
                    <a:pt x="190" y="127"/>
                    <a:pt x="127" y="85"/>
                    <a:pt x="127" y="127"/>
                  </a:cubicBezTo>
                  <a:cubicBezTo>
                    <a:pt x="85" y="127"/>
                    <a:pt x="85" y="106"/>
                    <a:pt x="64" y="64"/>
                  </a:cubicBezTo>
                  <a:lnTo>
                    <a:pt x="64" y="64"/>
                  </a:lnTo>
                  <a:cubicBezTo>
                    <a:pt x="64" y="106"/>
                    <a:pt x="43" y="127"/>
                    <a:pt x="85" y="148"/>
                  </a:cubicBezTo>
                  <a:cubicBezTo>
                    <a:pt x="85" y="169"/>
                    <a:pt x="74" y="169"/>
                    <a:pt x="61" y="169"/>
                  </a:cubicBezTo>
                  <a:cubicBezTo>
                    <a:pt x="48" y="169"/>
                    <a:pt x="32" y="169"/>
                    <a:pt x="22" y="190"/>
                  </a:cubicBezTo>
                  <a:cubicBezTo>
                    <a:pt x="1" y="232"/>
                    <a:pt x="85" y="253"/>
                    <a:pt x="64" y="274"/>
                  </a:cubicBezTo>
                  <a:cubicBezTo>
                    <a:pt x="22" y="358"/>
                    <a:pt x="127" y="400"/>
                    <a:pt x="85" y="463"/>
                  </a:cubicBezTo>
                  <a:cubicBezTo>
                    <a:pt x="64" y="505"/>
                    <a:pt x="85" y="547"/>
                    <a:pt x="85" y="589"/>
                  </a:cubicBezTo>
                  <a:cubicBezTo>
                    <a:pt x="85" y="578"/>
                    <a:pt x="90" y="573"/>
                    <a:pt x="98" y="573"/>
                  </a:cubicBezTo>
                  <a:cubicBezTo>
                    <a:pt x="106" y="573"/>
                    <a:pt x="116" y="578"/>
                    <a:pt x="127" y="589"/>
                  </a:cubicBezTo>
                  <a:cubicBezTo>
                    <a:pt x="127" y="610"/>
                    <a:pt x="127" y="673"/>
                    <a:pt x="106" y="715"/>
                  </a:cubicBezTo>
                  <a:lnTo>
                    <a:pt x="148" y="757"/>
                  </a:lnTo>
                  <a:cubicBezTo>
                    <a:pt x="148" y="925"/>
                    <a:pt x="274" y="1639"/>
                    <a:pt x="274" y="1828"/>
                  </a:cubicBezTo>
                  <a:cubicBezTo>
                    <a:pt x="295" y="2101"/>
                    <a:pt x="316" y="2689"/>
                    <a:pt x="379" y="2983"/>
                  </a:cubicBezTo>
                  <a:cubicBezTo>
                    <a:pt x="337" y="3025"/>
                    <a:pt x="358" y="3088"/>
                    <a:pt x="337" y="3130"/>
                  </a:cubicBezTo>
                  <a:cubicBezTo>
                    <a:pt x="347" y="3119"/>
                    <a:pt x="363" y="3114"/>
                    <a:pt x="374" y="3114"/>
                  </a:cubicBezTo>
                  <a:cubicBezTo>
                    <a:pt x="384" y="3114"/>
                    <a:pt x="389" y="3119"/>
                    <a:pt x="379" y="3130"/>
                  </a:cubicBezTo>
                  <a:cubicBezTo>
                    <a:pt x="379" y="3203"/>
                    <a:pt x="389" y="3203"/>
                    <a:pt x="403" y="3203"/>
                  </a:cubicBezTo>
                  <a:cubicBezTo>
                    <a:pt x="416" y="3203"/>
                    <a:pt x="431" y="3203"/>
                    <a:pt x="442" y="3277"/>
                  </a:cubicBezTo>
                  <a:cubicBezTo>
                    <a:pt x="463" y="3613"/>
                    <a:pt x="442" y="3928"/>
                    <a:pt x="400" y="4243"/>
                  </a:cubicBezTo>
                  <a:cubicBezTo>
                    <a:pt x="463" y="4327"/>
                    <a:pt x="421" y="4411"/>
                    <a:pt x="442" y="4495"/>
                  </a:cubicBezTo>
                  <a:cubicBezTo>
                    <a:pt x="463" y="4579"/>
                    <a:pt x="400" y="5062"/>
                    <a:pt x="421" y="5167"/>
                  </a:cubicBezTo>
                  <a:lnTo>
                    <a:pt x="421" y="5146"/>
                  </a:lnTo>
                  <a:lnTo>
                    <a:pt x="421" y="5146"/>
                  </a:lnTo>
                  <a:cubicBezTo>
                    <a:pt x="442" y="5230"/>
                    <a:pt x="379" y="5209"/>
                    <a:pt x="358" y="5293"/>
                  </a:cubicBezTo>
                  <a:cubicBezTo>
                    <a:pt x="421" y="5293"/>
                    <a:pt x="463" y="5356"/>
                    <a:pt x="463" y="5377"/>
                  </a:cubicBezTo>
                  <a:cubicBezTo>
                    <a:pt x="484" y="5440"/>
                    <a:pt x="505" y="5524"/>
                    <a:pt x="526" y="5587"/>
                  </a:cubicBezTo>
                  <a:lnTo>
                    <a:pt x="484" y="5587"/>
                  </a:lnTo>
                  <a:cubicBezTo>
                    <a:pt x="526" y="5650"/>
                    <a:pt x="505" y="5755"/>
                    <a:pt x="505" y="5797"/>
                  </a:cubicBezTo>
                  <a:cubicBezTo>
                    <a:pt x="463" y="5902"/>
                    <a:pt x="442" y="6028"/>
                    <a:pt x="463" y="6154"/>
                  </a:cubicBezTo>
                  <a:lnTo>
                    <a:pt x="358" y="6238"/>
                  </a:lnTo>
                  <a:cubicBezTo>
                    <a:pt x="358" y="6238"/>
                    <a:pt x="1049" y="6353"/>
                    <a:pt x="1527" y="6353"/>
                  </a:cubicBezTo>
                  <a:cubicBezTo>
                    <a:pt x="1695" y="6353"/>
                    <a:pt x="1836" y="6339"/>
                    <a:pt x="1912" y="6301"/>
                  </a:cubicBezTo>
                  <a:lnTo>
                    <a:pt x="1933" y="6301"/>
                  </a:lnTo>
                  <a:lnTo>
                    <a:pt x="1933" y="6259"/>
                  </a:lnTo>
                  <a:cubicBezTo>
                    <a:pt x="1948" y="6228"/>
                    <a:pt x="1930" y="6209"/>
                    <a:pt x="1936" y="6209"/>
                  </a:cubicBezTo>
                  <a:cubicBezTo>
                    <a:pt x="1938" y="6209"/>
                    <a:pt x="1943" y="6211"/>
                    <a:pt x="1954" y="6217"/>
                  </a:cubicBezTo>
                  <a:lnTo>
                    <a:pt x="1954" y="6259"/>
                  </a:lnTo>
                  <a:cubicBezTo>
                    <a:pt x="1961" y="6245"/>
                    <a:pt x="1968" y="6240"/>
                    <a:pt x="1975" y="6240"/>
                  </a:cubicBezTo>
                  <a:cubicBezTo>
                    <a:pt x="1989" y="6240"/>
                    <a:pt x="2003" y="6259"/>
                    <a:pt x="2017" y="6259"/>
                  </a:cubicBezTo>
                  <a:cubicBezTo>
                    <a:pt x="2017" y="6238"/>
                    <a:pt x="2017" y="6238"/>
                    <a:pt x="2017" y="6217"/>
                  </a:cubicBezTo>
                  <a:lnTo>
                    <a:pt x="1996" y="6217"/>
                  </a:lnTo>
                  <a:cubicBezTo>
                    <a:pt x="1996" y="6217"/>
                    <a:pt x="1954" y="6154"/>
                    <a:pt x="1975" y="6133"/>
                  </a:cubicBezTo>
                  <a:cubicBezTo>
                    <a:pt x="1996" y="6112"/>
                    <a:pt x="2038" y="6133"/>
                    <a:pt x="2038" y="6091"/>
                  </a:cubicBezTo>
                  <a:cubicBezTo>
                    <a:pt x="2101" y="5818"/>
                    <a:pt x="2122" y="5566"/>
                    <a:pt x="2143" y="5293"/>
                  </a:cubicBezTo>
                  <a:lnTo>
                    <a:pt x="2164" y="5293"/>
                  </a:lnTo>
                  <a:cubicBezTo>
                    <a:pt x="2143" y="5209"/>
                    <a:pt x="2164" y="5146"/>
                    <a:pt x="2143" y="5083"/>
                  </a:cubicBezTo>
                  <a:cubicBezTo>
                    <a:pt x="2164" y="5062"/>
                    <a:pt x="2164" y="5041"/>
                    <a:pt x="2206" y="5041"/>
                  </a:cubicBezTo>
                  <a:cubicBezTo>
                    <a:pt x="2164" y="4915"/>
                    <a:pt x="2164" y="4768"/>
                    <a:pt x="2185" y="4642"/>
                  </a:cubicBezTo>
                  <a:lnTo>
                    <a:pt x="2101" y="4642"/>
                  </a:lnTo>
                  <a:cubicBezTo>
                    <a:pt x="2101" y="4558"/>
                    <a:pt x="2185" y="4621"/>
                    <a:pt x="2164" y="4558"/>
                  </a:cubicBezTo>
                  <a:cubicBezTo>
                    <a:pt x="2080" y="4516"/>
                    <a:pt x="2164" y="4432"/>
                    <a:pt x="2122" y="4411"/>
                  </a:cubicBezTo>
                  <a:cubicBezTo>
                    <a:pt x="2122" y="4411"/>
                    <a:pt x="2122" y="4369"/>
                    <a:pt x="2164" y="4369"/>
                  </a:cubicBezTo>
                  <a:cubicBezTo>
                    <a:pt x="2122" y="4369"/>
                    <a:pt x="2164" y="4348"/>
                    <a:pt x="2143" y="4306"/>
                  </a:cubicBezTo>
                  <a:cubicBezTo>
                    <a:pt x="2137" y="4300"/>
                    <a:pt x="2133" y="4297"/>
                    <a:pt x="2130" y="4297"/>
                  </a:cubicBezTo>
                  <a:cubicBezTo>
                    <a:pt x="2122" y="4297"/>
                    <a:pt x="2122" y="4312"/>
                    <a:pt x="2122" y="4327"/>
                  </a:cubicBezTo>
                  <a:lnTo>
                    <a:pt x="2101" y="4285"/>
                  </a:lnTo>
                  <a:cubicBezTo>
                    <a:pt x="2113" y="4273"/>
                    <a:pt x="2125" y="4261"/>
                    <a:pt x="2133" y="4261"/>
                  </a:cubicBezTo>
                  <a:cubicBezTo>
                    <a:pt x="2139" y="4261"/>
                    <a:pt x="2143" y="4267"/>
                    <a:pt x="2143" y="4285"/>
                  </a:cubicBezTo>
                  <a:cubicBezTo>
                    <a:pt x="2185" y="3970"/>
                    <a:pt x="2206" y="3655"/>
                    <a:pt x="2185" y="3361"/>
                  </a:cubicBezTo>
                  <a:lnTo>
                    <a:pt x="2185" y="3361"/>
                  </a:lnTo>
                  <a:cubicBezTo>
                    <a:pt x="2164" y="3382"/>
                    <a:pt x="2185" y="3424"/>
                    <a:pt x="2122" y="3445"/>
                  </a:cubicBezTo>
                  <a:cubicBezTo>
                    <a:pt x="2080" y="3403"/>
                    <a:pt x="2122" y="3382"/>
                    <a:pt x="2101" y="3361"/>
                  </a:cubicBezTo>
                  <a:cubicBezTo>
                    <a:pt x="2185" y="3340"/>
                    <a:pt x="2122" y="3277"/>
                    <a:pt x="2206" y="3256"/>
                  </a:cubicBezTo>
                  <a:lnTo>
                    <a:pt x="2164" y="3256"/>
                  </a:lnTo>
                  <a:lnTo>
                    <a:pt x="2185" y="3235"/>
                  </a:lnTo>
                  <a:cubicBezTo>
                    <a:pt x="2122" y="3067"/>
                    <a:pt x="2164" y="3193"/>
                    <a:pt x="2164" y="3046"/>
                  </a:cubicBezTo>
                  <a:cubicBezTo>
                    <a:pt x="2164" y="2962"/>
                    <a:pt x="2080" y="2920"/>
                    <a:pt x="2101" y="2878"/>
                  </a:cubicBezTo>
                  <a:lnTo>
                    <a:pt x="2101" y="2878"/>
                  </a:lnTo>
                  <a:cubicBezTo>
                    <a:pt x="2101" y="2878"/>
                    <a:pt x="2092" y="2887"/>
                    <a:pt x="2079" y="2887"/>
                  </a:cubicBezTo>
                  <a:cubicBezTo>
                    <a:pt x="2073" y="2887"/>
                    <a:pt x="2066" y="2885"/>
                    <a:pt x="2059" y="2878"/>
                  </a:cubicBezTo>
                  <a:cubicBezTo>
                    <a:pt x="2101" y="2878"/>
                    <a:pt x="2038" y="2815"/>
                    <a:pt x="2059" y="2794"/>
                  </a:cubicBezTo>
                  <a:cubicBezTo>
                    <a:pt x="2059" y="2776"/>
                    <a:pt x="2059" y="2727"/>
                    <a:pt x="2019" y="2727"/>
                  </a:cubicBezTo>
                  <a:cubicBezTo>
                    <a:pt x="2017" y="2727"/>
                    <a:pt x="2015" y="2727"/>
                    <a:pt x="2013" y="2727"/>
                  </a:cubicBezTo>
                  <a:lnTo>
                    <a:pt x="2013" y="2727"/>
                  </a:lnTo>
                  <a:cubicBezTo>
                    <a:pt x="2035" y="2716"/>
                    <a:pt x="2042" y="2684"/>
                    <a:pt x="2064" y="2684"/>
                  </a:cubicBezTo>
                  <a:cubicBezTo>
                    <a:pt x="2069" y="2684"/>
                    <a:pt x="2074" y="2686"/>
                    <a:pt x="2080" y="2689"/>
                  </a:cubicBezTo>
                  <a:lnTo>
                    <a:pt x="2080" y="2647"/>
                  </a:lnTo>
                  <a:lnTo>
                    <a:pt x="2059" y="2668"/>
                  </a:lnTo>
                  <a:cubicBezTo>
                    <a:pt x="2059" y="2605"/>
                    <a:pt x="2080" y="2563"/>
                    <a:pt x="2038" y="2521"/>
                  </a:cubicBezTo>
                  <a:lnTo>
                    <a:pt x="2017" y="2542"/>
                  </a:lnTo>
                  <a:cubicBezTo>
                    <a:pt x="2017" y="2500"/>
                    <a:pt x="2017" y="2458"/>
                    <a:pt x="2059" y="2437"/>
                  </a:cubicBezTo>
                  <a:lnTo>
                    <a:pt x="2080" y="2479"/>
                  </a:lnTo>
                  <a:cubicBezTo>
                    <a:pt x="2080" y="2416"/>
                    <a:pt x="2059" y="2374"/>
                    <a:pt x="2038" y="2311"/>
                  </a:cubicBezTo>
                  <a:lnTo>
                    <a:pt x="2038" y="2332"/>
                  </a:lnTo>
                  <a:cubicBezTo>
                    <a:pt x="1975" y="2269"/>
                    <a:pt x="1912" y="1870"/>
                    <a:pt x="1828" y="1807"/>
                  </a:cubicBezTo>
                  <a:lnTo>
                    <a:pt x="1786" y="1849"/>
                  </a:lnTo>
                  <a:lnTo>
                    <a:pt x="1744" y="1786"/>
                  </a:lnTo>
                  <a:lnTo>
                    <a:pt x="1744" y="1786"/>
                  </a:lnTo>
                  <a:cubicBezTo>
                    <a:pt x="1744" y="1786"/>
                    <a:pt x="1854" y="1801"/>
                    <a:pt x="1870" y="1806"/>
                  </a:cubicBezTo>
                  <a:lnTo>
                    <a:pt x="1870" y="1806"/>
                  </a:lnTo>
                  <a:cubicBezTo>
                    <a:pt x="1870" y="1677"/>
                    <a:pt x="1786" y="1029"/>
                    <a:pt x="1807" y="904"/>
                  </a:cubicBezTo>
                  <a:cubicBezTo>
                    <a:pt x="1825" y="877"/>
                    <a:pt x="1843" y="869"/>
                    <a:pt x="1858" y="869"/>
                  </a:cubicBezTo>
                  <a:cubicBezTo>
                    <a:pt x="1877" y="869"/>
                    <a:pt x="1891" y="883"/>
                    <a:pt x="1891" y="883"/>
                  </a:cubicBezTo>
                  <a:cubicBezTo>
                    <a:pt x="1870" y="820"/>
                    <a:pt x="1849" y="862"/>
                    <a:pt x="1849" y="820"/>
                  </a:cubicBezTo>
                  <a:cubicBezTo>
                    <a:pt x="1849" y="799"/>
                    <a:pt x="1854" y="792"/>
                    <a:pt x="1860" y="792"/>
                  </a:cubicBezTo>
                  <a:cubicBezTo>
                    <a:pt x="1872" y="792"/>
                    <a:pt x="1891" y="820"/>
                    <a:pt x="1891" y="820"/>
                  </a:cubicBezTo>
                  <a:cubicBezTo>
                    <a:pt x="1891" y="820"/>
                    <a:pt x="1891" y="778"/>
                    <a:pt x="1870" y="778"/>
                  </a:cubicBezTo>
                  <a:cubicBezTo>
                    <a:pt x="1870" y="778"/>
                    <a:pt x="1807" y="799"/>
                    <a:pt x="1765" y="799"/>
                  </a:cubicBezTo>
                  <a:lnTo>
                    <a:pt x="1765" y="736"/>
                  </a:lnTo>
                  <a:lnTo>
                    <a:pt x="1807" y="736"/>
                  </a:lnTo>
                  <a:cubicBezTo>
                    <a:pt x="1807" y="715"/>
                    <a:pt x="1702" y="715"/>
                    <a:pt x="1723" y="652"/>
                  </a:cubicBezTo>
                  <a:lnTo>
                    <a:pt x="1723" y="316"/>
                  </a:lnTo>
                  <a:cubicBezTo>
                    <a:pt x="1744" y="316"/>
                    <a:pt x="1744" y="337"/>
                    <a:pt x="1765" y="358"/>
                  </a:cubicBezTo>
                  <a:cubicBezTo>
                    <a:pt x="1769" y="362"/>
                    <a:pt x="1772" y="363"/>
                    <a:pt x="1773" y="363"/>
                  </a:cubicBezTo>
                  <a:cubicBezTo>
                    <a:pt x="1779" y="363"/>
                    <a:pt x="1765" y="333"/>
                    <a:pt x="1765" y="316"/>
                  </a:cubicBezTo>
                  <a:cubicBezTo>
                    <a:pt x="1759" y="319"/>
                    <a:pt x="1754" y="320"/>
                    <a:pt x="1750" y="320"/>
                  </a:cubicBezTo>
                  <a:cubicBezTo>
                    <a:pt x="1732" y="320"/>
                    <a:pt x="1738" y="290"/>
                    <a:pt x="1730" y="290"/>
                  </a:cubicBezTo>
                  <a:cubicBezTo>
                    <a:pt x="1728" y="290"/>
                    <a:pt x="1726" y="291"/>
                    <a:pt x="1723" y="295"/>
                  </a:cubicBezTo>
                  <a:cubicBezTo>
                    <a:pt x="1618" y="232"/>
                    <a:pt x="1702" y="127"/>
                    <a:pt x="1639" y="43"/>
                  </a:cubicBezTo>
                  <a:lnTo>
                    <a:pt x="127" y="4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67300" y="436620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0"/>
                  </a:moveTo>
                  <a:lnTo>
                    <a:pt x="63" y="0"/>
                  </a:lnTo>
                  <a:cubicBezTo>
                    <a:pt x="21" y="21"/>
                    <a:pt x="0" y="63"/>
                    <a:pt x="0" y="85"/>
                  </a:cubicBezTo>
                  <a:cubicBezTo>
                    <a:pt x="42" y="85"/>
                    <a:pt x="63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2968875" y="436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920575" y="4210775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2"/>
                    <a:pt x="0" y="2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919000" y="4210250"/>
              <a:ext cx="55150" cy="159075"/>
            </a:xfrm>
            <a:custGeom>
              <a:avLst/>
              <a:gdLst/>
              <a:ahLst/>
              <a:cxnLst/>
              <a:rect l="l" t="t" r="r" b="b"/>
              <a:pathLst>
                <a:path w="2206" h="6363" extrusionOk="0">
                  <a:moveTo>
                    <a:pt x="67" y="577"/>
                  </a:moveTo>
                  <a:cubicBezTo>
                    <a:pt x="65" y="581"/>
                    <a:pt x="63" y="585"/>
                    <a:pt x="63" y="589"/>
                  </a:cubicBezTo>
                  <a:cubicBezTo>
                    <a:pt x="65" y="585"/>
                    <a:pt x="66" y="581"/>
                    <a:pt x="67" y="577"/>
                  </a:cubicBezTo>
                  <a:close/>
                  <a:moveTo>
                    <a:pt x="399" y="5146"/>
                  </a:moveTo>
                  <a:lnTo>
                    <a:pt x="399" y="5167"/>
                  </a:lnTo>
                  <a:cubicBezTo>
                    <a:pt x="399" y="5162"/>
                    <a:pt x="399" y="5155"/>
                    <a:pt x="399" y="5147"/>
                  </a:cubicBezTo>
                  <a:lnTo>
                    <a:pt x="399" y="5147"/>
                  </a:lnTo>
                  <a:cubicBezTo>
                    <a:pt x="399" y="5147"/>
                    <a:pt x="399" y="5147"/>
                    <a:pt x="399" y="5146"/>
                  </a:cubicBezTo>
                  <a:close/>
                  <a:moveTo>
                    <a:pt x="105" y="1"/>
                  </a:moveTo>
                  <a:cubicBezTo>
                    <a:pt x="84" y="22"/>
                    <a:pt x="84" y="43"/>
                    <a:pt x="105" y="64"/>
                  </a:cubicBezTo>
                  <a:lnTo>
                    <a:pt x="147" y="64"/>
                  </a:lnTo>
                  <a:cubicBezTo>
                    <a:pt x="168" y="106"/>
                    <a:pt x="126" y="85"/>
                    <a:pt x="126" y="127"/>
                  </a:cubicBezTo>
                  <a:cubicBezTo>
                    <a:pt x="84" y="127"/>
                    <a:pt x="63" y="85"/>
                    <a:pt x="63" y="64"/>
                  </a:cubicBezTo>
                  <a:lnTo>
                    <a:pt x="63" y="64"/>
                  </a:lnTo>
                  <a:cubicBezTo>
                    <a:pt x="63" y="85"/>
                    <a:pt x="42" y="127"/>
                    <a:pt x="84" y="148"/>
                  </a:cubicBezTo>
                  <a:cubicBezTo>
                    <a:pt x="63" y="169"/>
                    <a:pt x="21" y="148"/>
                    <a:pt x="21" y="190"/>
                  </a:cubicBezTo>
                  <a:cubicBezTo>
                    <a:pt x="0" y="232"/>
                    <a:pt x="84" y="232"/>
                    <a:pt x="42" y="274"/>
                  </a:cubicBezTo>
                  <a:cubicBezTo>
                    <a:pt x="21" y="358"/>
                    <a:pt x="126" y="379"/>
                    <a:pt x="84" y="463"/>
                  </a:cubicBezTo>
                  <a:lnTo>
                    <a:pt x="63" y="463"/>
                  </a:lnTo>
                  <a:cubicBezTo>
                    <a:pt x="44" y="482"/>
                    <a:pt x="77" y="536"/>
                    <a:pt x="67" y="577"/>
                  </a:cubicBezTo>
                  <a:lnTo>
                    <a:pt x="67" y="577"/>
                  </a:lnTo>
                  <a:cubicBezTo>
                    <a:pt x="73" y="570"/>
                    <a:pt x="82" y="565"/>
                    <a:pt x="93" y="565"/>
                  </a:cubicBezTo>
                  <a:cubicBezTo>
                    <a:pt x="105" y="565"/>
                    <a:pt x="117" y="571"/>
                    <a:pt x="126" y="589"/>
                  </a:cubicBezTo>
                  <a:cubicBezTo>
                    <a:pt x="126" y="610"/>
                    <a:pt x="126" y="673"/>
                    <a:pt x="84" y="715"/>
                  </a:cubicBezTo>
                  <a:lnTo>
                    <a:pt x="126" y="757"/>
                  </a:lnTo>
                  <a:cubicBezTo>
                    <a:pt x="126" y="925"/>
                    <a:pt x="273" y="1639"/>
                    <a:pt x="273" y="1828"/>
                  </a:cubicBezTo>
                  <a:cubicBezTo>
                    <a:pt x="294" y="2101"/>
                    <a:pt x="315" y="2689"/>
                    <a:pt x="378" y="2983"/>
                  </a:cubicBezTo>
                  <a:cubicBezTo>
                    <a:pt x="336" y="3025"/>
                    <a:pt x="336" y="3088"/>
                    <a:pt x="336" y="3130"/>
                  </a:cubicBezTo>
                  <a:cubicBezTo>
                    <a:pt x="347" y="3120"/>
                    <a:pt x="357" y="3114"/>
                    <a:pt x="365" y="3114"/>
                  </a:cubicBezTo>
                  <a:cubicBezTo>
                    <a:pt x="373" y="3114"/>
                    <a:pt x="378" y="3120"/>
                    <a:pt x="378" y="3130"/>
                  </a:cubicBezTo>
                  <a:cubicBezTo>
                    <a:pt x="378" y="3204"/>
                    <a:pt x="383" y="3204"/>
                    <a:pt x="391" y="3204"/>
                  </a:cubicBezTo>
                  <a:cubicBezTo>
                    <a:pt x="399" y="3204"/>
                    <a:pt x="410" y="3204"/>
                    <a:pt x="420" y="3277"/>
                  </a:cubicBezTo>
                  <a:cubicBezTo>
                    <a:pt x="441" y="3613"/>
                    <a:pt x="441" y="3928"/>
                    <a:pt x="378" y="4243"/>
                  </a:cubicBezTo>
                  <a:cubicBezTo>
                    <a:pt x="441" y="4327"/>
                    <a:pt x="399" y="4411"/>
                    <a:pt x="441" y="4495"/>
                  </a:cubicBezTo>
                  <a:lnTo>
                    <a:pt x="420" y="4495"/>
                  </a:lnTo>
                  <a:cubicBezTo>
                    <a:pt x="440" y="4575"/>
                    <a:pt x="403" y="5011"/>
                    <a:pt x="399" y="5147"/>
                  </a:cubicBezTo>
                  <a:lnTo>
                    <a:pt x="399" y="5147"/>
                  </a:lnTo>
                  <a:cubicBezTo>
                    <a:pt x="441" y="5230"/>
                    <a:pt x="378" y="5210"/>
                    <a:pt x="357" y="5293"/>
                  </a:cubicBezTo>
                  <a:cubicBezTo>
                    <a:pt x="420" y="5293"/>
                    <a:pt x="462" y="5356"/>
                    <a:pt x="462" y="5377"/>
                  </a:cubicBezTo>
                  <a:lnTo>
                    <a:pt x="441" y="5377"/>
                  </a:lnTo>
                  <a:cubicBezTo>
                    <a:pt x="483" y="5440"/>
                    <a:pt x="504" y="5503"/>
                    <a:pt x="525" y="5587"/>
                  </a:cubicBezTo>
                  <a:lnTo>
                    <a:pt x="483" y="5587"/>
                  </a:lnTo>
                  <a:cubicBezTo>
                    <a:pt x="525" y="5650"/>
                    <a:pt x="504" y="5755"/>
                    <a:pt x="504" y="5797"/>
                  </a:cubicBezTo>
                  <a:cubicBezTo>
                    <a:pt x="441" y="5902"/>
                    <a:pt x="441" y="6028"/>
                    <a:pt x="462" y="6154"/>
                  </a:cubicBezTo>
                  <a:lnTo>
                    <a:pt x="336" y="6238"/>
                  </a:lnTo>
                  <a:cubicBezTo>
                    <a:pt x="336" y="6238"/>
                    <a:pt x="1025" y="6363"/>
                    <a:pt x="1508" y="6363"/>
                  </a:cubicBezTo>
                  <a:cubicBezTo>
                    <a:pt x="1684" y="6363"/>
                    <a:pt x="1833" y="6346"/>
                    <a:pt x="1911" y="6301"/>
                  </a:cubicBezTo>
                  <a:lnTo>
                    <a:pt x="1932" y="6301"/>
                  </a:lnTo>
                  <a:lnTo>
                    <a:pt x="1932" y="6259"/>
                  </a:lnTo>
                  <a:cubicBezTo>
                    <a:pt x="1948" y="6229"/>
                    <a:pt x="1929" y="6209"/>
                    <a:pt x="1935" y="6209"/>
                  </a:cubicBezTo>
                  <a:cubicBezTo>
                    <a:pt x="1937" y="6209"/>
                    <a:pt x="1942" y="6212"/>
                    <a:pt x="1953" y="6217"/>
                  </a:cubicBezTo>
                  <a:lnTo>
                    <a:pt x="1953" y="6259"/>
                  </a:lnTo>
                  <a:cubicBezTo>
                    <a:pt x="1960" y="6245"/>
                    <a:pt x="1967" y="6241"/>
                    <a:pt x="1974" y="6241"/>
                  </a:cubicBezTo>
                  <a:cubicBezTo>
                    <a:pt x="1988" y="6241"/>
                    <a:pt x="2002" y="6259"/>
                    <a:pt x="2016" y="6259"/>
                  </a:cubicBezTo>
                  <a:cubicBezTo>
                    <a:pt x="2016" y="6238"/>
                    <a:pt x="2016" y="6238"/>
                    <a:pt x="2037" y="6217"/>
                  </a:cubicBezTo>
                  <a:lnTo>
                    <a:pt x="2016" y="6217"/>
                  </a:lnTo>
                  <a:cubicBezTo>
                    <a:pt x="1995" y="6217"/>
                    <a:pt x="1953" y="6154"/>
                    <a:pt x="1974" y="6133"/>
                  </a:cubicBezTo>
                  <a:cubicBezTo>
                    <a:pt x="1995" y="6112"/>
                    <a:pt x="2037" y="6133"/>
                    <a:pt x="2037" y="6091"/>
                  </a:cubicBezTo>
                  <a:cubicBezTo>
                    <a:pt x="2100" y="5818"/>
                    <a:pt x="2121" y="5566"/>
                    <a:pt x="2142" y="5293"/>
                  </a:cubicBezTo>
                  <a:lnTo>
                    <a:pt x="2163" y="5293"/>
                  </a:lnTo>
                  <a:cubicBezTo>
                    <a:pt x="2142" y="5230"/>
                    <a:pt x="2163" y="5146"/>
                    <a:pt x="2142" y="5083"/>
                  </a:cubicBezTo>
                  <a:cubicBezTo>
                    <a:pt x="2163" y="5062"/>
                    <a:pt x="2184" y="5041"/>
                    <a:pt x="2205" y="5041"/>
                  </a:cubicBezTo>
                  <a:cubicBezTo>
                    <a:pt x="2163" y="4915"/>
                    <a:pt x="2163" y="4768"/>
                    <a:pt x="2163" y="4642"/>
                  </a:cubicBezTo>
                  <a:lnTo>
                    <a:pt x="2100" y="4642"/>
                  </a:lnTo>
                  <a:cubicBezTo>
                    <a:pt x="2100" y="4558"/>
                    <a:pt x="2163" y="4621"/>
                    <a:pt x="2163" y="4558"/>
                  </a:cubicBezTo>
                  <a:cubicBezTo>
                    <a:pt x="2058" y="4516"/>
                    <a:pt x="2163" y="4432"/>
                    <a:pt x="2121" y="4411"/>
                  </a:cubicBezTo>
                  <a:cubicBezTo>
                    <a:pt x="2121" y="4411"/>
                    <a:pt x="2121" y="4369"/>
                    <a:pt x="2163" y="4369"/>
                  </a:cubicBezTo>
                  <a:cubicBezTo>
                    <a:pt x="2100" y="4369"/>
                    <a:pt x="2142" y="4327"/>
                    <a:pt x="2121" y="4306"/>
                  </a:cubicBezTo>
                  <a:cubicBezTo>
                    <a:pt x="2121" y="4299"/>
                    <a:pt x="2121" y="4297"/>
                    <a:pt x="2120" y="4297"/>
                  </a:cubicBezTo>
                  <a:cubicBezTo>
                    <a:pt x="2119" y="4297"/>
                    <a:pt x="2114" y="4306"/>
                    <a:pt x="2100" y="4306"/>
                  </a:cubicBezTo>
                  <a:lnTo>
                    <a:pt x="2079" y="4264"/>
                  </a:lnTo>
                  <a:cubicBezTo>
                    <a:pt x="2090" y="4254"/>
                    <a:pt x="2100" y="4249"/>
                    <a:pt x="2111" y="4249"/>
                  </a:cubicBezTo>
                  <a:cubicBezTo>
                    <a:pt x="2121" y="4249"/>
                    <a:pt x="2132" y="4254"/>
                    <a:pt x="2142" y="4264"/>
                  </a:cubicBezTo>
                  <a:cubicBezTo>
                    <a:pt x="2163" y="3949"/>
                    <a:pt x="2184" y="3655"/>
                    <a:pt x="2184" y="3340"/>
                  </a:cubicBezTo>
                  <a:lnTo>
                    <a:pt x="2184" y="3340"/>
                  </a:lnTo>
                  <a:cubicBezTo>
                    <a:pt x="2142" y="3361"/>
                    <a:pt x="2184" y="3403"/>
                    <a:pt x="2100" y="3424"/>
                  </a:cubicBezTo>
                  <a:cubicBezTo>
                    <a:pt x="2079" y="3382"/>
                    <a:pt x="2121" y="3361"/>
                    <a:pt x="2079" y="3340"/>
                  </a:cubicBezTo>
                  <a:cubicBezTo>
                    <a:pt x="2163" y="3340"/>
                    <a:pt x="2100" y="3277"/>
                    <a:pt x="2184" y="3235"/>
                  </a:cubicBezTo>
                  <a:lnTo>
                    <a:pt x="2142" y="3235"/>
                  </a:lnTo>
                  <a:lnTo>
                    <a:pt x="2163" y="3214"/>
                  </a:lnTo>
                  <a:cubicBezTo>
                    <a:pt x="2121" y="3046"/>
                    <a:pt x="2142" y="3172"/>
                    <a:pt x="2163" y="3025"/>
                  </a:cubicBezTo>
                  <a:cubicBezTo>
                    <a:pt x="2163" y="2941"/>
                    <a:pt x="2079" y="2899"/>
                    <a:pt x="2100" y="2857"/>
                  </a:cubicBezTo>
                  <a:lnTo>
                    <a:pt x="2100" y="2857"/>
                  </a:lnTo>
                  <a:cubicBezTo>
                    <a:pt x="2100" y="2857"/>
                    <a:pt x="2082" y="2867"/>
                    <a:pt x="2069" y="2867"/>
                  </a:cubicBezTo>
                  <a:cubicBezTo>
                    <a:pt x="2063" y="2867"/>
                    <a:pt x="2058" y="2864"/>
                    <a:pt x="2058" y="2857"/>
                  </a:cubicBezTo>
                  <a:cubicBezTo>
                    <a:pt x="2100" y="2857"/>
                    <a:pt x="2016" y="2794"/>
                    <a:pt x="2058" y="2794"/>
                  </a:cubicBezTo>
                  <a:cubicBezTo>
                    <a:pt x="2058" y="2777"/>
                    <a:pt x="2058" y="2720"/>
                    <a:pt x="2025" y="2720"/>
                  </a:cubicBezTo>
                  <a:cubicBezTo>
                    <a:pt x="2019" y="2720"/>
                    <a:pt x="2012" y="2722"/>
                    <a:pt x="2003" y="2726"/>
                  </a:cubicBezTo>
                  <a:lnTo>
                    <a:pt x="2003" y="2726"/>
                  </a:lnTo>
                  <a:cubicBezTo>
                    <a:pt x="2029" y="2708"/>
                    <a:pt x="2036" y="2675"/>
                    <a:pt x="2046" y="2675"/>
                  </a:cubicBezTo>
                  <a:cubicBezTo>
                    <a:pt x="2049" y="2675"/>
                    <a:pt x="2053" y="2679"/>
                    <a:pt x="2058" y="2689"/>
                  </a:cubicBezTo>
                  <a:lnTo>
                    <a:pt x="2058" y="2647"/>
                  </a:lnTo>
                  <a:cubicBezTo>
                    <a:pt x="2037" y="2584"/>
                    <a:pt x="2079" y="2542"/>
                    <a:pt x="2037" y="2500"/>
                  </a:cubicBezTo>
                  <a:lnTo>
                    <a:pt x="1995" y="2521"/>
                  </a:lnTo>
                  <a:cubicBezTo>
                    <a:pt x="1995" y="2479"/>
                    <a:pt x="1995" y="2437"/>
                    <a:pt x="2058" y="2437"/>
                  </a:cubicBezTo>
                  <a:lnTo>
                    <a:pt x="2079" y="2479"/>
                  </a:lnTo>
                  <a:cubicBezTo>
                    <a:pt x="2079" y="2416"/>
                    <a:pt x="2058" y="2353"/>
                    <a:pt x="2037" y="2290"/>
                  </a:cubicBezTo>
                  <a:lnTo>
                    <a:pt x="2037" y="2311"/>
                  </a:lnTo>
                  <a:cubicBezTo>
                    <a:pt x="1974" y="2248"/>
                    <a:pt x="1911" y="1849"/>
                    <a:pt x="1827" y="1786"/>
                  </a:cubicBezTo>
                  <a:lnTo>
                    <a:pt x="1785" y="1828"/>
                  </a:lnTo>
                  <a:lnTo>
                    <a:pt x="1743" y="1765"/>
                  </a:lnTo>
                  <a:lnTo>
                    <a:pt x="1743" y="1765"/>
                  </a:lnTo>
                  <a:cubicBezTo>
                    <a:pt x="1743" y="1765"/>
                    <a:pt x="1890" y="1786"/>
                    <a:pt x="1890" y="1807"/>
                  </a:cubicBezTo>
                  <a:cubicBezTo>
                    <a:pt x="1890" y="1681"/>
                    <a:pt x="1785" y="1009"/>
                    <a:pt x="1806" y="883"/>
                  </a:cubicBezTo>
                  <a:cubicBezTo>
                    <a:pt x="1820" y="869"/>
                    <a:pt x="1834" y="864"/>
                    <a:pt x="1847" y="864"/>
                  </a:cubicBezTo>
                  <a:cubicBezTo>
                    <a:pt x="1872" y="864"/>
                    <a:pt x="1890" y="883"/>
                    <a:pt x="1890" y="883"/>
                  </a:cubicBezTo>
                  <a:cubicBezTo>
                    <a:pt x="1869" y="820"/>
                    <a:pt x="1848" y="862"/>
                    <a:pt x="1848" y="799"/>
                  </a:cubicBezTo>
                  <a:cubicBezTo>
                    <a:pt x="1848" y="785"/>
                    <a:pt x="1853" y="780"/>
                    <a:pt x="1859" y="780"/>
                  </a:cubicBezTo>
                  <a:cubicBezTo>
                    <a:pt x="1872" y="780"/>
                    <a:pt x="1890" y="799"/>
                    <a:pt x="1890" y="799"/>
                  </a:cubicBezTo>
                  <a:cubicBezTo>
                    <a:pt x="1890" y="799"/>
                    <a:pt x="1890" y="757"/>
                    <a:pt x="1869" y="757"/>
                  </a:cubicBezTo>
                  <a:cubicBezTo>
                    <a:pt x="1869" y="757"/>
                    <a:pt x="1806" y="778"/>
                    <a:pt x="1764" y="799"/>
                  </a:cubicBezTo>
                  <a:lnTo>
                    <a:pt x="1764" y="736"/>
                  </a:lnTo>
                  <a:lnTo>
                    <a:pt x="1806" y="736"/>
                  </a:lnTo>
                  <a:cubicBezTo>
                    <a:pt x="1806" y="715"/>
                    <a:pt x="1701" y="715"/>
                    <a:pt x="1722" y="631"/>
                  </a:cubicBezTo>
                  <a:cubicBezTo>
                    <a:pt x="1722" y="526"/>
                    <a:pt x="1701" y="421"/>
                    <a:pt x="1701" y="316"/>
                  </a:cubicBezTo>
                  <a:cubicBezTo>
                    <a:pt x="1722" y="316"/>
                    <a:pt x="1743" y="337"/>
                    <a:pt x="1764" y="358"/>
                  </a:cubicBezTo>
                  <a:cubicBezTo>
                    <a:pt x="1764" y="347"/>
                    <a:pt x="1764" y="316"/>
                    <a:pt x="1764" y="316"/>
                  </a:cubicBezTo>
                  <a:cubicBezTo>
                    <a:pt x="1759" y="318"/>
                    <a:pt x="1755" y="319"/>
                    <a:pt x="1751" y="319"/>
                  </a:cubicBezTo>
                  <a:cubicBezTo>
                    <a:pt x="1729" y="319"/>
                    <a:pt x="1724" y="283"/>
                    <a:pt x="1723" y="283"/>
                  </a:cubicBezTo>
                  <a:cubicBezTo>
                    <a:pt x="1722" y="283"/>
                    <a:pt x="1722" y="286"/>
                    <a:pt x="1722" y="295"/>
                  </a:cubicBezTo>
                  <a:cubicBezTo>
                    <a:pt x="1617" y="211"/>
                    <a:pt x="1701" y="106"/>
                    <a:pt x="1617" y="43"/>
                  </a:cubicBezTo>
                  <a:lnTo>
                    <a:pt x="105" y="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215125" y="4301625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0"/>
                  </a:moveTo>
                  <a:lnTo>
                    <a:pt x="63" y="0"/>
                  </a:lnTo>
                  <a:cubicBezTo>
                    <a:pt x="21" y="21"/>
                    <a:pt x="0" y="42"/>
                    <a:pt x="0" y="84"/>
                  </a:cubicBezTo>
                  <a:cubicBezTo>
                    <a:pt x="42" y="63"/>
                    <a:pt x="63" y="21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216700" y="430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168375" y="41462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166275" y="4145675"/>
              <a:ext cx="55175" cy="158650"/>
            </a:xfrm>
            <a:custGeom>
              <a:avLst/>
              <a:gdLst/>
              <a:ahLst/>
              <a:cxnLst/>
              <a:rect l="l" t="t" r="r" b="b"/>
              <a:pathLst>
                <a:path w="2207" h="6346" extrusionOk="0">
                  <a:moveTo>
                    <a:pt x="106" y="1"/>
                  </a:moveTo>
                  <a:cubicBezTo>
                    <a:pt x="85" y="22"/>
                    <a:pt x="85" y="43"/>
                    <a:pt x="106" y="64"/>
                  </a:cubicBezTo>
                  <a:lnTo>
                    <a:pt x="106" y="1"/>
                  </a:lnTo>
                  <a:close/>
                  <a:moveTo>
                    <a:pt x="67" y="580"/>
                  </a:moveTo>
                  <a:cubicBezTo>
                    <a:pt x="65" y="582"/>
                    <a:pt x="64" y="585"/>
                    <a:pt x="64" y="589"/>
                  </a:cubicBezTo>
                  <a:cubicBezTo>
                    <a:pt x="65" y="586"/>
                    <a:pt x="67" y="583"/>
                    <a:pt x="67" y="580"/>
                  </a:cubicBezTo>
                  <a:close/>
                  <a:moveTo>
                    <a:pt x="1891" y="1799"/>
                  </a:moveTo>
                  <a:cubicBezTo>
                    <a:pt x="1891" y="1802"/>
                    <a:pt x="1891" y="1805"/>
                    <a:pt x="1891" y="1807"/>
                  </a:cubicBezTo>
                  <a:cubicBezTo>
                    <a:pt x="1894" y="1804"/>
                    <a:pt x="1893" y="1802"/>
                    <a:pt x="1891" y="1799"/>
                  </a:cubicBezTo>
                  <a:close/>
                  <a:moveTo>
                    <a:pt x="148" y="64"/>
                  </a:moveTo>
                  <a:cubicBezTo>
                    <a:pt x="169" y="127"/>
                    <a:pt x="127" y="85"/>
                    <a:pt x="127" y="127"/>
                  </a:cubicBezTo>
                  <a:cubicBezTo>
                    <a:pt x="85" y="127"/>
                    <a:pt x="64" y="106"/>
                    <a:pt x="64" y="64"/>
                  </a:cubicBezTo>
                  <a:lnTo>
                    <a:pt x="64" y="64"/>
                  </a:lnTo>
                  <a:cubicBezTo>
                    <a:pt x="64" y="85"/>
                    <a:pt x="43" y="127"/>
                    <a:pt x="85" y="148"/>
                  </a:cubicBezTo>
                  <a:cubicBezTo>
                    <a:pt x="64" y="169"/>
                    <a:pt x="22" y="148"/>
                    <a:pt x="22" y="190"/>
                  </a:cubicBezTo>
                  <a:cubicBezTo>
                    <a:pt x="1" y="232"/>
                    <a:pt x="64" y="253"/>
                    <a:pt x="43" y="274"/>
                  </a:cubicBezTo>
                  <a:cubicBezTo>
                    <a:pt x="1" y="358"/>
                    <a:pt x="127" y="400"/>
                    <a:pt x="85" y="463"/>
                  </a:cubicBezTo>
                  <a:lnTo>
                    <a:pt x="64" y="463"/>
                  </a:lnTo>
                  <a:cubicBezTo>
                    <a:pt x="44" y="482"/>
                    <a:pt x="79" y="538"/>
                    <a:pt x="67" y="580"/>
                  </a:cubicBezTo>
                  <a:lnTo>
                    <a:pt x="67" y="580"/>
                  </a:lnTo>
                  <a:cubicBezTo>
                    <a:pt x="71" y="575"/>
                    <a:pt x="78" y="573"/>
                    <a:pt x="85" y="573"/>
                  </a:cubicBezTo>
                  <a:cubicBezTo>
                    <a:pt x="95" y="573"/>
                    <a:pt x="106" y="578"/>
                    <a:pt x="106" y="589"/>
                  </a:cubicBezTo>
                  <a:cubicBezTo>
                    <a:pt x="127" y="610"/>
                    <a:pt x="106" y="673"/>
                    <a:pt x="85" y="715"/>
                  </a:cubicBezTo>
                  <a:lnTo>
                    <a:pt x="127" y="736"/>
                  </a:lnTo>
                  <a:cubicBezTo>
                    <a:pt x="127" y="925"/>
                    <a:pt x="253" y="1639"/>
                    <a:pt x="253" y="1828"/>
                  </a:cubicBezTo>
                  <a:cubicBezTo>
                    <a:pt x="295" y="2101"/>
                    <a:pt x="295" y="2689"/>
                    <a:pt x="379" y="2983"/>
                  </a:cubicBezTo>
                  <a:cubicBezTo>
                    <a:pt x="337" y="3025"/>
                    <a:pt x="337" y="3088"/>
                    <a:pt x="337" y="3130"/>
                  </a:cubicBezTo>
                  <a:cubicBezTo>
                    <a:pt x="347" y="3120"/>
                    <a:pt x="358" y="3114"/>
                    <a:pt x="366" y="3114"/>
                  </a:cubicBezTo>
                  <a:cubicBezTo>
                    <a:pt x="374" y="3114"/>
                    <a:pt x="379" y="3120"/>
                    <a:pt x="379" y="3130"/>
                  </a:cubicBezTo>
                  <a:cubicBezTo>
                    <a:pt x="379" y="3204"/>
                    <a:pt x="384" y="3204"/>
                    <a:pt x="392" y="3204"/>
                  </a:cubicBezTo>
                  <a:cubicBezTo>
                    <a:pt x="400" y="3204"/>
                    <a:pt x="410" y="3204"/>
                    <a:pt x="421" y="3277"/>
                  </a:cubicBezTo>
                  <a:cubicBezTo>
                    <a:pt x="442" y="3592"/>
                    <a:pt x="442" y="3928"/>
                    <a:pt x="379" y="4243"/>
                  </a:cubicBezTo>
                  <a:cubicBezTo>
                    <a:pt x="442" y="4327"/>
                    <a:pt x="400" y="4411"/>
                    <a:pt x="442" y="4495"/>
                  </a:cubicBezTo>
                  <a:lnTo>
                    <a:pt x="421" y="4495"/>
                  </a:lnTo>
                  <a:cubicBezTo>
                    <a:pt x="442" y="4579"/>
                    <a:pt x="400" y="5062"/>
                    <a:pt x="400" y="5146"/>
                  </a:cubicBezTo>
                  <a:cubicBezTo>
                    <a:pt x="442" y="5230"/>
                    <a:pt x="379" y="5209"/>
                    <a:pt x="358" y="5272"/>
                  </a:cubicBezTo>
                  <a:cubicBezTo>
                    <a:pt x="421" y="5272"/>
                    <a:pt x="463" y="5356"/>
                    <a:pt x="463" y="5377"/>
                  </a:cubicBezTo>
                  <a:lnTo>
                    <a:pt x="442" y="5377"/>
                  </a:lnTo>
                  <a:cubicBezTo>
                    <a:pt x="463" y="5440"/>
                    <a:pt x="505" y="5503"/>
                    <a:pt x="526" y="5587"/>
                  </a:cubicBezTo>
                  <a:lnTo>
                    <a:pt x="484" y="5587"/>
                  </a:lnTo>
                  <a:cubicBezTo>
                    <a:pt x="526" y="5650"/>
                    <a:pt x="505" y="5755"/>
                    <a:pt x="505" y="5797"/>
                  </a:cubicBezTo>
                  <a:cubicBezTo>
                    <a:pt x="442" y="5902"/>
                    <a:pt x="442" y="6028"/>
                    <a:pt x="463" y="6154"/>
                  </a:cubicBezTo>
                  <a:lnTo>
                    <a:pt x="337" y="6238"/>
                  </a:lnTo>
                  <a:cubicBezTo>
                    <a:pt x="337" y="6238"/>
                    <a:pt x="990" y="6345"/>
                    <a:pt x="1471" y="6345"/>
                  </a:cubicBezTo>
                  <a:cubicBezTo>
                    <a:pt x="1663" y="6345"/>
                    <a:pt x="1828" y="6328"/>
                    <a:pt x="1912" y="6280"/>
                  </a:cubicBezTo>
                  <a:lnTo>
                    <a:pt x="1933" y="6280"/>
                  </a:lnTo>
                  <a:lnTo>
                    <a:pt x="1933" y="6259"/>
                  </a:lnTo>
                  <a:cubicBezTo>
                    <a:pt x="1954" y="6217"/>
                    <a:pt x="1912" y="6196"/>
                    <a:pt x="1954" y="6196"/>
                  </a:cubicBezTo>
                  <a:lnTo>
                    <a:pt x="1954" y="6259"/>
                  </a:lnTo>
                  <a:cubicBezTo>
                    <a:pt x="1954" y="6245"/>
                    <a:pt x="1956" y="6241"/>
                    <a:pt x="1960" y="6241"/>
                  </a:cubicBezTo>
                  <a:cubicBezTo>
                    <a:pt x="1968" y="6241"/>
                    <a:pt x="1982" y="6259"/>
                    <a:pt x="1996" y="6259"/>
                  </a:cubicBezTo>
                  <a:cubicBezTo>
                    <a:pt x="1996" y="6238"/>
                    <a:pt x="2017" y="6217"/>
                    <a:pt x="2017" y="6196"/>
                  </a:cubicBezTo>
                  <a:lnTo>
                    <a:pt x="2017" y="6196"/>
                  </a:lnTo>
                  <a:cubicBezTo>
                    <a:pt x="2017" y="6196"/>
                    <a:pt x="2017" y="6196"/>
                    <a:pt x="1996" y="6217"/>
                  </a:cubicBezTo>
                  <a:cubicBezTo>
                    <a:pt x="1996" y="6220"/>
                    <a:pt x="1996" y="6221"/>
                    <a:pt x="1995" y="6221"/>
                  </a:cubicBezTo>
                  <a:cubicBezTo>
                    <a:pt x="1988" y="6221"/>
                    <a:pt x="1956" y="6152"/>
                    <a:pt x="1975" y="6133"/>
                  </a:cubicBezTo>
                  <a:cubicBezTo>
                    <a:pt x="1996" y="6112"/>
                    <a:pt x="2038" y="6133"/>
                    <a:pt x="2038" y="6091"/>
                  </a:cubicBezTo>
                  <a:cubicBezTo>
                    <a:pt x="2080" y="5818"/>
                    <a:pt x="2122" y="5566"/>
                    <a:pt x="2122" y="5293"/>
                  </a:cubicBezTo>
                  <a:lnTo>
                    <a:pt x="2143" y="5293"/>
                  </a:lnTo>
                  <a:cubicBezTo>
                    <a:pt x="2143" y="5209"/>
                    <a:pt x="2143" y="5146"/>
                    <a:pt x="2143" y="5062"/>
                  </a:cubicBezTo>
                  <a:cubicBezTo>
                    <a:pt x="2143" y="5062"/>
                    <a:pt x="2164" y="5041"/>
                    <a:pt x="2185" y="5041"/>
                  </a:cubicBezTo>
                  <a:cubicBezTo>
                    <a:pt x="2164" y="4915"/>
                    <a:pt x="2164" y="4768"/>
                    <a:pt x="2185" y="4642"/>
                  </a:cubicBezTo>
                  <a:lnTo>
                    <a:pt x="2122" y="4642"/>
                  </a:lnTo>
                  <a:cubicBezTo>
                    <a:pt x="2122" y="4558"/>
                    <a:pt x="2185" y="4621"/>
                    <a:pt x="2185" y="4537"/>
                  </a:cubicBezTo>
                  <a:cubicBezTo>
                    <a:pt x="2080" y="4516"/>
                    <a:pt x="2185" y="4411"/>
                    <a:pt x="2143" y="4390"/>
                  </a:cubicBezTo>
                  <a:cubicBezTo>
                    <a:pt x="2143" y="4390"/>
                    <a:pt x="2143" y="4369"/>
                    <a:pt x="2158" y="4364"/>
                  </a:cubicBezTo>
                  <a:lnTo>
                    <a:pt x="2158" y="4364"/>
                  </a:lnTo>
                  <a:cubicBezTo>
                    <a:pt x="2163" y="4367"/>
                    <a:pt x="2172" y="4369"/>
                    <a:pt x="2185" y="4369"/>
                  </a:cubicBezTo>
                  <a:cubicBezTo>
                    <a:pt x="2177" y="4365"/>
                    <a:pt x="2170" y="4363"/>
                    <a:pt x="2165" y="4363"/>
                  </a:cubicBezTo>
                  <a:cubicBezTo>
                    <a:pt x="2162" y="4363"/>
                    <a:pt x="2160" y="4364"/>
                    <a:pt x="2158" y="4364"/>
                  </a:cubicBezTo>
                  <a:lnTo>
                    <a:pt x="2158" y="4364"/>
                  </a:lnTo>
                  <a:cubicBezTo>
                    <a:pt x="2137" y="4353"/>
                    <a:pt x="2160" y="4323"/>
                    <a:pt x="2143" y="4306"/>
                  </a:cubicBezTo>
                  <a:cubicBezTo>
                    <a:pt x="2143" y="4299"/>
                    <a:pt x="2143" y="4297"/>
                    <a:pt x="2142" y="4297"/>
                  </a:cubicBezTo>
                  <a:cubicBezTo>
                    <a:pt x="2141" y="4297"/>
                    <a:pt x="2136" y="4306"/>
                    <a:pt x="2122" y="4306"/>
                  </a:cubicBezTo>
                  <a:lnTo>
                    <a:pt x="2101" y="4264"/>
                  </a:lnTo>
                  <a:cubicBezTo>
                    <a:pt x="2112" y="4254"/>
                    <a:pt x="2122" y="4248"/>
                    <a:pt x="2133" y="4248"/>
                  </a:cubicBezTo>
                  <a:cubicBezTo>
                    <a:pt x="2143" y="4248"/>
                    <a:pt x="2154" y="4254"/>
                    <a:pt x="2164" y="4264"/>
                  </a:cubicBezTo>
                  <a:cubicBezTo>
                    <a:pt x="2185" y="3949"/>
                    <a:pt x="2206" y="3655"/>
                    <a:pt x="2206" y="3340"/>
                  </a:cubicBezTo>
                  <a:lnTo>
                    <a:pt x="2206" y="3340"/>
                  </a:lnTo>
                  <a:cubicBezTo>
                    <a:pt x="2164" y="3361"/>
                    <a:pt x="2185" y="3403"/>
                    <a:pt x="2122" y="3424"/>
                  </a:cubicBezTo>
                  <a:cubicBezTo>
                    <a:pt x="2101" y="3382"/>
                    <a:pt x="2122" y="3361"/>
                    <a:pt x="2101" y="3361"/>
                  </a:cubicBezTo>
                  <a:cubicBezTo>
                    <a:pt x="2185" y="3340"/>
                    <a:pt x="2122" y="3277"/>
                    <a:pt x="2206" y="3235"/>
                  </a:cubicBezTo>
                  <a:lnTo>
                    <a:pt x="2164" y="3235"/>
                  </a:lnTo>
                  <a:lnTo>
                    <a:pt x="2185" y="3214"/>
                  </a:lnTo>
                  <a:cubicBezTo>
                    <a:pt x="2143" y="3046"/>
                    <a:pt x="2164" y="3193"/>
                    <a:pt x="2164" y="3025"/>
                  </a:cubicBezTo>
                  <a:cubicBezTo>
                    <a:pt x="2164" y="2941"/>
                    <a:pt x="2080" y="2920"/>
                    <a:pt x="2122" y="2857"/>
                  </a:cubicBezTo>
                  <a:lnTo>
                    <a:pt x="2122" y="2857"/>
                  </a:lnTo>
                  <a:cubicBezTo>
                    <a:pt x="2122" y="2857"/>
                    <a:pt x="2103" y="2866"/>
                    <a:pt x="2091" y="2866"/>
                  </a:cubicBezTo>
                  <a:cubicBezTo>
                    <a:pt x="2085" y="2866"/>
                    <a:pt x="2080" y="2864"/>
                    <a:pt x="2080" y="2857"/>
                  </a:cubicBezTo>
                  <a:cubicBezTo>
                    <a:pt x="2122" y="2857"/>
                    <a:pt x="2038" y="2794"/>
                    <a:pt x="2080" y="2794"/>
                  </a:cubicBezTo>
                  <a:cubicBezTo>
                    <a:pt x="2080" y="2777"/>
                    <a:pt x="2080" y="2719"/>
                    <a:pt x="2047" y="2719"/>
                  </a:cubicBezTo>
                  <a:cubicBezTo>
                    <a:pt x="2039" y="2719"/>
                    <a:pt x="2029" y="2723"/>
                    <a:pt x="2017" y="2731"/>
                  </a:cubicBezTo>
                  <a:cubicBezTo>
                    <a:pt x="2033" y="2715"/>
                    <a:pt x="2037" y="2675"/>
                    <a:pt x="2056" y="2675"/>
                  </a:cubicBezTo>
                  <a:cubicBezTo>
                    <a:pt x="2062" y="2675"/>
                    <a:pt x="2070" y="2679"/>
                    <a:pt x="2080" y="2689"/>
                  </a:cubicBezTo>
                  <a:lnTo>
                    <a:pt x="2080" y="2626"/>
                  </a:lnTo>
                  <a:lnTo>
                    <a:pt x="2059" y="2647"/>
                  </a:lnTo>
                  <a:cubicBezTo>
                    <a:pt x="2059" y="2584"/>
                    <a:pt x="2101" y="2542"/>
                    <a:pt x="2038" y="2500"/>
                  </a:cubicBezTo>
                  <a:lnTo>
                    <a:pt x="2017" y="2521"/>
                  </a:lnTo>
                  <a:cubicBezTo>
                    <a:pt x="2017" y="2479"/>
                    <a:pt x="2017" y="2458"/>
                    <a:pt x="2059" y="2437"/>
                  </a:cubicBezTo>
                  <a:lnTo>
                    <a:pt x="2080" y="2479"/>
                  </a:lnTo>
                  <a:cubicBezTo>
                    <a:pt x="2080" y="2416"/>
                    <a:pt x="2080" y="2353"/>
                    <a:pt x="2038" y="2290"/>
                  </a:cubicBezTo>
                  <a:lnTo>
                    <a:pt x="2038" y="2311"/>
                  </a:lnTo>
                  <a:cubicBezTo>
                    <a:pt x="1975" y="2248"/>
                    <a:pt x="1912" y="1849"/>
                    <a:pt x="1828" y="1786"/>
                  </a:cubicBezTo>
                  <a:lnTo>
                    <a:pt x="1786" y="1828"/>
                  </a:lnTo>
                  <a:lnTo>
                    <a:pt x="1744" y="1765"/>
                  </a:lnTo>
                  <a:lnTo>
                    <a:pt x="1744" y="1765"/>
                  </a:lnTo>
                  <a:cubicBezTo>
                    <a:pt x="1744" y="1765"/>
                    <a:pt x="1874" y="1781"/>
                    <a:pt x="1891" y="1799"/>
                  </a:cubicBezTo>
                  <a:lnTo>
                    <a:pt x="1891" y="1799"/>
                  </a:lnTo>
                  <a:cubicBezTo>
                    <a:pt x="1888" y="1656"/>
                    <a:pt x="1807" y="1006"/>
                    <a:pt x="1828" y="883"/>
                  </a:cubicBezTo>
                  <a:cubicBezTo>
                    <a:pt x="1835" y="869"/>
                    <a:pt x="1844" y="864"/>
                    <a:pt x="1854" y="864"/>
                  </a:cubicBezTo>
                  <a:cubicBezTo>
                    <a:pt x="1875" y="864"/>
                    <a:pt x="1898" y="883"/>
                    <a:pt x="1912" y="883"/>
                  </a:cubicBezTo>
                  <a:cubicBezTo>
                    <a:pt x="1891" y="820"/>
                    <a:pt x="1849" y="862"/>
                    <a:pt x="1849" y="820"/>
                  </a:cubicBezTo>
                  <a:cubicBezTo>
                    <a:pt x="1849" y="799"/>
                    <a:pt x="1854" y="792"/>
                    <a:pt x="1860" y="792"/>
                  </a:cubicBezTo>
                  <a:cubicBezTo>
                    <a:pt x="1872" y="792"/>
                    <a:pt x="1891" y="820"/>
                    <a:pt x="1891" y="820"/>
                  </a:cubicBezTo>
                  <a:cubicBezTo>
                    <a:pt x="1912" y="820"/>
                    <a:pt x="1891" y="778"/>
                    <a:pt x="1891" y="778"/>
                  </a:cubicBezTo>
                  <a:cubicBezTo>
                    <a:pt x="1870" y="778"/>
                    <a:pt x="1807" y="799"/>
                    <a:pt x="1765" y="820"/>
                  </a:cubicBezTo>
                  <a:lnTo>
                    <a:pt x="1765" y="736"/>
                  </a:lnTo>
                  <a:lnTo>
                    <a:pt x="1807" y="736"/>
                  </a:lnTo>
                  <a:cubicBezTo>
                    <a:pt x="1807" y="736"/>
                    <a:pt x="1702" y="715"/>
                    <a:pt x="1723" y="652"/>
                  </a:cubicBezTo>
                  <a:cubicBezTo>
                    <a:pt x="1723" y="547"/>
                    <a:pt x="1702" y="421"/>
                    <a:pt x="1702" y="316"/>
                  </a:cubicBezTo>
                  <a:cubicBezTo>
                    <a:pt x="1723" y="316"/>
                    <a:pt x="1744" y="337"/>
                    <a:pt x="1765" y="358"/>
                  </a:cubicBezTo>
                  <a:cubicBezTo>
                    <a:pt x="1765" y="348"/>
                    <a:pt x="1765" y="328"/>
                    <a:pt x="1765" y="316"/>
                  </a:cubicBezTo>
                  <a:cubicBezTo>
                    <a:pt x="1756" y="324"/>
                    <a:pt x="1750" y="328"/>
                    <a:pt x="1744" y="328"/>
                  </a:cubicBezTo>
                  <a:cubicBezTo>
                    <a:pt x="1725" y="328"/>
                    <a:pt x="1720" y="291"/>
                    <a:pt x="1708" y="291"/>
                  </a:cubicBezTo>
                  <a:cubicBezTo>
                    <a:pt x="1707" y="291"/>
                    <a:pt x="1704" y="292"/>
                    <a:pt x="1702" y="295"/>
                  </a:cubicBezTo>
                  <a:cubicBezTo>
                    <a:pt x="1618" y="232"/>
                    <a:pt x="1702" y="127"/>
                    <a:pt x="1618" y="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058650" y="4147250"/>
              <a:ext cx="1075" cy="2125"/>
            </a:xfrm>
            <a:custGeom>
              <a:avLst/>
              <a:gdLst/>
              <a:ahLst/>
              <a:cxnLst/>
              <a:rect l="l" t="t" r="r" b="b"/>
              <a:pathLst>
                <a:path w="43" h="85" extrusionOk="0">
                  <a:moveTo>
                    <a:pt x="42" y="1"/>
                  </a:moveTo>
                  <a:cubicBezTo>
                    <a:pt x="21" y="22"/>
                    <a:pt x="0" y="64"/>
                    <a:pt x="0" y="85"/>
                  </a:cubicBezTo>
                  <a:cubicBezTo>
                    <a:pt x="21" y="64"/>
                    <a:pt x="42" y="43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059700" y="414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020325" y="39902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16125" y="3989750"/>
              <a:ext cx="46225" cy="163300"/>
            </a:xfrm>
            <a:custGeom>
              <a:avLst/>
              <a:gdLst/>
              <a:ahLst/>
              <a:cxnLst/>
              <a:rect l="l" t="t" r="r" b="b"/>
              <a:pathLst>
                <a:path w="1849" h="6532" extrusionOk="0">
                  <a:moveTo>
                    <a:pt x="231" y="0"/>
                  </a:moveTo>
                  <a:cubicBezTo>
                    <a:pt x="231" y="0"/>
                    <a:pt x="231" y="8"/>
                    <a:pt x="231" y="19"/>
                  </a:cubicBezTo>
                  <a:lnTo>
                    <a:pt x="231" y="19"/>
                  </a:lnTo>
                  <a:cubicBezTo>
                    <a:pt x="238" y="8"/>
                    <a:pt x="241" y="0"/>
                    <a:pt x="231" y="0"/>
                  </a:cubicBezTo>
                  <a:close/>
                  <a:moveTo>
                    <a:pt x="88" y="579"/>
                  </a:moveTo>
                  <a:cubicBezTo>
                    <a:pt x="86" y="581"/>
                    <a:pt x="84" y="584"/>
                    <a:pt x="84" y="588"/>
                  </a:cubicBezTo>
                  <a:cubicBezTo>
                    <a:pt x="86" y="585"/>
                    <a:pt x="87" y="582"/>
                    <a:pt x="88" y="579"/>
                  </a:cubicBezTo>
                  <a:close/>
                  <a:moveTo>
                    <a:pt x="1638" y="2091"/>
                  </a:moveTo>
                  <a:cubicBezTo>
                    <a:pt x="1638" y="2094"/>
                    <a:pt x="1638" y="2097"/>
                    <a:pt x="1638" y="2100"/>
                  </a:cubicBezTo>
                  <a:cubicBezTo>
                    <a:pt x="1641" y="2098"/>
                    <a:pt x="1641" y="2094"/>
                    <a:pt x="1638" y="2091"/>
                  </a:cubicBezTo>
                  <a:close/>
                  <a:moveTo>
                    <a:pt x="1848" y="5188"/>
                  </a:moveTo>
                  <a:cubicBezTo>
                    <a:pt x="1845" y="5188"/>
                    <a:pt x="1842" y="5188"/>
                    <a:pt x="1839" y="5188"/>
                  </a:cubicBezTo>
                  <a:lnTo>
                    <a:pt x="1839" y="5188"/>
                  </a:lnTo>
                  <a:cubicBezTo>
                    <a:pt x="1841" y="5188"/>
                    <a:pt x="1842" y="5188"/>
                    <a:pt x="1844" y="5188"/>
                  </a:cubicBezTo>
                  <a:cubicBezTo>
                    <a:pt x="1845" y="5188"/>
                    <a:pt x="1847" y="5188"/>
                    <a:pt x="1848" y="5188"/>
                  </a:cubicBezTo>
                  <a:close/>
                  <a:moveTo>
                    <a:pt x="1722" y="6238"/>
                  </a:moveTo>
                  <a:lnTo>
                    <a:pt x="1722" y="6254"/>
                  </a:lnTo>
                  <a:lnTo>
                    <a:pt x="1722" y="6254"/>
                  </a:lnTo>
                  <a:cubicBezTo>
                    <a:pt x="1717" y="6243"/>
                    <a:pt x="1712" y="6238"/>
                    <a:pt x="1722" y="6238"/>
                  </a:cubicBezTo>
                  <a:close/>
                  <a:moveTo>
                    <a:pt x="231" y="19"/>
                  </a:moveTo>
                  <a:cubicBezTo>
                    <a:pt x="223" y="33"/>
                    <a:pt x="210" y="52"/>
                    <a:pt x="210" y="63"/>
                  </a:cubicBezTo>
                  <a:lnTo>
                    <a:pt x="252" y="84"/>
                  </a:lnTo>
                  <a:cubicBezTo>
                    <a:pt x="252" y="105"/>
                    <a:pt x="247" y="105"/>
                    <a:pt x="242" y="105"/>
                  </a:cubicBezTo>
                  <a:cubicBezTo>
                    <a:pt x="237" y="105"/>
                    <a:pt x="231" y="105"/>
                    <a:pt x="231" y="126"/>
                  </a:cubicBezTo>
                  <a:cubicBezTo>
                    <a:pt x="189" y="126"/>
                    <a:pt x="189" y="84"/>
                    <a:pt x="189" y="42"/>
                  </a:cubicBezTo>
                  <a:cubicBezTo>
                    <a:pt x="189" y="84"/>
                    <a:pt x="147" y="105"/>
                    <a:pt x="189" y="126"/>
                  </a:cubicBezTo>
                  <a:cubicBezTo>
                    <a:pt x="182" y="142"/>
                    <a:pt x="171" y="146"/>
                    <a:pt x="160" y="146"/>
                  </a:cubicBezTo>
                  <a:cubicBezTo>
                    <a:pt x="147" y="146"/>
                    <a:pt x="134" y="141"/>
                    <a:pt x="122" y="141"/>
                  </a:cubicBezTo>
                  <a:cubicBezTo>
                    <a:pt x="116" y="141"/>
                    <a:pt x="110" y="143"/>
                    <a:pt x="105" y="147"/>
                  </a:cubicBezTo>
                  <a:cubicBezTo>
                    <a:pt x="84" y="189"/>
                    <a:pt x="147" y="231"/>
                    <a:pt x="126" y="252"/>
                  </a:cubicBezTo>
                  <a:cubicBezTo>
                    <a:pt x="63" y="336"/>
                    <a:pt x="168" y="399"/>
                    <a:pt x="126" y="462"/>
                  </a:cubicBezTo>
                  <a:lnTo>
                    <a:pt x="105" y="462"/>
                  </a:lnTo>
                  <a:cubicBezTo>
                    <a:pt x="86" y="482"/>
                    <a:pt x="102" y="537"/>
                    <a:pt x="88" y="579"/>
                  </a:cubicBezTo>
                  <a:lnTo>
                    <a:pt x="88" y="579"/>
                  </a:lnTo>
                  <a:cubicBezTo>
                    <a:pt x="92" y="575"/>
                    <a:pt x="99" y="573"/>
                    <a:pt x="105" y="573"/>
                  </a:cubicBezTo>
                  <a:cubicBezTo>
                    <a:pt x="116" y="573"/>
                    <a:pt x="126" y="578"/>
                    <a:pt x="126" y="588"/>
                  </a:cubicBezTo>
                  <a:cubicBezTo>
                    <a:pt x="126" y="609"/>
                    <a:pt x="126" y="672"/>
                    <a:pt x="84" y="714"/>
                  </a:cubicBezTo>
                  <a:lnTo>
                    <a:pt x="105" y="756"/>
                  </a:lnTo>
                  <a:cubicBezTo>
                    <a:pt x="84" y="945"/>
                    <a:pt x="42" y="1701"/>
                    <a:pt x="42" y="1911"/>
                  </a:cubicBezTo>
                  <a:cubicBezTo>
                    <a:pt x="42" y="2205"/>
                    <a:pt x="0" y="2814"/>
                    <a:pt x="42" y="3109"/>
                  </a:cubicBezTo>
                  <a:cubicBezTo>
                    <a:pt x="0" y="3151"/>
                    <a:pt x="0" y="3214"/>
                    <a:pt x="0" y="3277"/>
                  </a:cubicBezTo>
                  <a:cubicBezTo>
                    <a:pt x="9" y="3259"/>
                    <a:pt x="18" y="3252"/>
                    <a:pt x="25" y="3252"/>
                  </a:cubicBezTo>
                  <a:cubicBezTo>
                    <a:pt x="35" y="3252"/>
                    <a:pt x="42" y="3264"/>
                    <a:pt x="42" y="3277"/>
                  </a:cubicBezTo>
                  <a:cubicBezTo>
                    <a:pt x="21" y="3424"/>
                    <a:pt x="63" y="3277"/>
                    <a:pt x="84" y="3445"/>
                  </a:cubicBezTo>
                  <a:cubicBezTo>
                    <a:pt x="105" y="3760"/>
                    <a:pt x="84" y="4096"/>
                    <a:pt x="21" y="4432"/>
                  </a:cubicBezTo>
                  <a:cubicBezTo>
                    <a:pt x="84" y="4516"/>
                    <a:pt x="42" y="4621"/>
                    <a:pt x="84" y="4705"/>
                  </a:cubicBezTo>
                  <a:lnTo>
                    <a:pt x="63" y="4705"/>
                  </a:lnTo>
                  <a:cubicBezTo>
                    <a:pt x="63" y="4810"/>
                    <a:pt x="63" y="4915"/>
                    <a:pt x="63" y="5041"/>
                  </a:cubicBezTo>
                  <a:cubicBezTo>
                    <a:pt x="63" y="5146"/>
                    <a:pt x="63" y="5272"/>
                    <a:pt x="84" y="5398"/>
                  </a:cubicBezTo>
                  <a:lnTo>
                    <a:pt x="84" y="5377"/>
                  </a:lnTo>
                  <a:lnTo>
                    <a:pt x="84" y="5377"/>
                  </a:lnTo>
                  <a:cubicBezTo>
                    <a:pt x="126" y="5461"/>
                    <a:pt x="63" y="5461"/>
                    <a:pt x="42" y="5524"/>
                  </a:cubicBezTo>
                  <a:cubicBezTo>
                    <a:pt x="49" y="5521"/>
                    <a:pt x="56" y="5520"/>
                    <a:pt x="62" y="5520"/>
                  </a:cubicBezTo>
                  <a:cubicBezTo>
                    <a:pt x="114" y="5520"/>
                    <a:pt x="150" y="5589"/>
                    <a:pt x="168" y="5608"/>
                  </a:cubicBezTo>
                  <a:lnTo>
                    <a:pt x="147" y="5608"/>
                  </a:lnTo>
                  <a:cubicBezTo>
                    <a:pt x="168" y="5692"/>
                    <a:pt x="210" y="5755"/>
                    <a:pt x="231" y="5818"/>
                  </a:cubicBezTo>
                  <a:lnTo>
                    <a:pt x="189" y="5818"/>
                  </a:lnTo>
                  <a:cubicBezTo>
                    <a:pt x="252" y="5881"/>
                    <a:pt x="231" y="6007"/>
                    <a:pt x="231" y="6049"/>
                  </a:cubicBezTo>
                  <a:cubicBezTo>
                    <a:pt x="210" y="6175"/>
                    <a:pt x="210" y="6301"/>
                    <a:pt x="231" y="6427"/>
                  </a:cubicBezTo>
                  <a:lnTo>
                    <a:pt x="147" y="6532"/>
                  </a:lnTo>
                  <a:cubicBezTo>
                    <a:pt x="147" y="6532"/>
                    <a:pt x="1428" y="6532"/>
                    <a:pt x="1680" y="6343"/>
                  </a:cubicBezTo>
                  <a:lnTo>
                    <a:pt x="1722" y="6343"/>
                  </a:lnTo>
                  <a:lnTo>
                    <a:pt x="1722" y="6301"/>
                  </a:lnTo>
                  <a:cubicBezTo>
                    <a:pt x="1726" y="6294"/>
                    <a:pt x="1728" y="6287"/>
                    <a:pt x="1728" y="6281"/>
                  </a:cubicBezTo>
                  <a:lnTo>
                    <a:pt x="1728" y="6281"/>
                  </a:lnTo>
                  <a:cubicBezTo>
                    <a:pt x="1731" y="6278"/>
                    <a:pt x="1736" y="6277"/>
                    <a:pt x="1740" y="6277"/>
                  </a:cubicBezTo>
                  <a:cubicBezTo>
                    <a:pt x="1754" y="6277"/>
                    <a:pt x="1773" y="6289"/>
                    <a:pt x="1785" y="6301"/>
                  </a:cubicBezTo>
                  <a:cubicBezTo>
                    <a:pt x="1785" y="6280"/>
                    <a:pt x="1785" y="6259"/>
                    <a:pt x="1785" y="6259"/>
                  </a:cubicBezTo>
                  <a:lnTo>
                    <a:pt x="1764" y="6259"/>
                  </a:lnTo>
                  <a:cubicBezTo>
                    <a:pt x="1764" y="6262"/>
                    <a:pt x="1764" y="6263"/>
                    <a:pt x="1762" y="6263"/>
                  </a:cubicBezTo>
                  <a:cubicBezTo>
                    <a:pt x="1754" y="6263"/>
                    <a:pt x="1725" y="6214"/>
                    <a:pt x="1743" y="6196"/>
                  </a:cubicBezTo>
                  <a:cubicBezTo>
                    <a:pt x="1743" y="6175"/>
                    <a:pt x="1806" y="6196"/>
                    <a:pt x="1806" y="6133"/>
                  </a:cubicBezTo>
                  <a:cubicBezTo>
                    <a:pt x="1827" y="5902"/>
                    <a:pt x="1827" y="5650"/>
                    <a:pt x="1806" y="5419"/>
                  </a:cubicBezTo>
                  <a:lnTo>
                    <a:pt x="1848" y="5419"/>
                  </a:lnTo>
                  <a:cubicBezTo>
                    <a:pt x="1827" y="5335"/>
                    <a:pt x="1827" y="5272"/>
                    <a:pt x="1806" y="5209"/>
                  </a:cubicBezTo>
                  <a:cubicBezTo>
                    <a:pt x="1806" y="5191"/>
                    <a:pt x="1822" y="5188"/>
                    <a:pt x="1839" y="5188"/>
                  </a:cubicBezTo>
                  <a:lnTo>
                    <a:pt x="1839" y="5188"/>
                  </a:lnTo>
                  <a:cubicBezTo>
                    <a:pt x="1783" y="5169"/>
                    <a:pt x="1766" y="4810"/>
                    <a:pt x="1785" y="4810"/>
                  </a:cubicBezTo>
                  <a:lnTo>
                    <a:pt x="1722" y="4810"/>
                  </a:lnTo>
                  <a:cubicBezTo>
                    <a:pt x="1722" y="4726"/>
                    <a:pt x="1785" y="4768"/>
                    <a:pt x="1764" y="4705"/>
                  </a:cubicBezTo>
                  <a:cubicBezTo>
                    <a:pt x="1680" y="4684"/>
                    <a:pt x="1785" y="4600"/>
                    <a:pt x="1743" y="4579"/>
                  </a:cubicBezTo>
                  <a:cubicBezTo>
                    <a:pt x="1743" y="4579"/>
                    <a:pt x="1743" y="4537"/>
                    <a:pt x="1785" y="4537"/>
                  </a:cubicBezTo>
                  <a:cubicBezTo>
                    <a:pt x="1722" y="4537"/>
                    <a:pt x="1785" y="4516"/>
                    <a:pt x="1743" y="4495"/>
                  </a:cubicBezTo>
                  <a:cubicBezTo>
                    <a:pt x="1736" y="4488"/>
                    <a:pt x="1734" y="4485"/>
                    <a:pt x="1733" y="4485"/>
                  </a:cubicBezTo>
                  <a:lnTo>
                    <a:pt x="1733" y="4485"/>
                  </a:lnTo>
                  <a:cubicBezTo>
                    <a:pt x="1732" y="4485"/>
                    <a:pt x="1736" y="4495"/>
                    <a:pt x="1722" y="4495"/>
                  </a:cubicBezTo>
                  <a:lnTo>
                    <a:pt x="1701" y="4432"/>
                  </a:lnTo>
                  <a:cubicBezTo>
                    <a:pt x="1715" y="4432"/>
                    <a:pt x="1729" y="4422"/>
                    <a:pt x="1743" y="4422"/>
                  </a:cubicBezTo>
                  <a:cubicBezTo>
                    <a:pt x="1750" y="4422"/>
                    <a:pt x="1757" y="4425"/>
                    <a:pt x="1764" y="4432"/>
                  </a:cubicBezTo>
                  <a:cubicBezTo>
                    <a:pt x="1785" y="4159"/>
                    <a:pt x="1806" y="3865"/>
                    <a:pt x="1806" y="3571"/>
                  </a:cubicBezTo>
                  <a:lnTo>
                    <a:pt x="1806" y="3571"/>
                  </a:lnTo>
                  <a:cubicBezTo>
                    <a:pt x="1764" y="3592"/>
                    <a:pt x="1785" y="3634"/>
                    <a:pt x="1722" y="3655"/>
                  </a:cubicBezTo>
                  <a:cubicBezTo>
                    <a:pt x="1701" y="3613"/>
                    <a:pt x="1722" y="3592"/>
                    <a:pt x="1701" y="3571"/>
                  </a:cubicBezTo>
                  <a:cubicBezTo>
                    <a:pt x="1806" y="3571"/>
                    <a:pt x="1722" y="3508"/>
                    <a:pt x="1827" y="3487"/>
                  </a:cubicBezTo>
                  <a:lnTo>
                    <a:pt x="1764" y="3487"/>
                  </a:lnTo>
                  <a:lnTo>
                    <a:pt x="1806" y="3466"/>
                  </a:lnTo>
                  <a:cubicBezTo>
                    <a:pt x="1743" y="3298"/>
                    <a:pt x="1785" y="3424"/>
                    <a:pt x="1806" y="3277"/>
                  </a:cubicBezTo>
                  <a:cubicBezTo>
                    <a:pt x="1806" y="3214"/>
                    <a:pt x="1722" y="3172"/>
                    <a:pt x="1764" y="3109"/>
                  </a:cubicBezTo>
                  <a:lnTo>
                    <a:pt x="1764" y="3109"/>
                  </a:lnTo>
                  <a:cubicBezTo>
                    <a:pt x="1764" y="3109"/>
                    <a:pt x="1746" y="3127"/>
                    <a:pt x="1733" y="3127"/>
                  </a:cubicBezTo>
                  <a:cubicBezTo>
                    <a:pt x="1727" y="3127"/>
                    <a:pt x="1722" y="3123"/>
                    <a:pt x="1722" y="3109"/>
                  </a:cubicBezTo>
                  <a:cubicBezTo>
                    <a:pt x="1764" y="3109"/>
                    <a:pt x="1680" y="3067"/>
                    <a:pt x="1722" y="3046"/>
                  </a:cubicBezTo>
                  <a:cubicBezTo>
                    <a:pt x="1722" y="3027"/>
                    <a:pt x="1722" y="2978"/>
                    <a:pt x="1696" y="2978"/>
                  </a:cubicBezTo>
                  <a:cubicBezTo>
                    <a:pt x="1694" y="2978"/>
                    <a:pt x="1692" y="2979"/>
                    <a:pt x="1690" y="2979"/>
                  </a:cubicBezTo>
                  <a:lnTo>
                    <a:pt x="1690" y="2979"/>
                  </a:lnTo>
                  <a:cubicBezTo>
                    <a:pt x="1702" y="2970"/>
                    <a:pt x="1715" y="2947"/>
                    <a:pt x="1728" y="2947"/>
                  </a:cubicBezTo>
                  <a:cubicBezTo>
                    <a:pt x="1733" y="2947"/>
                    <a:pt x="1738" y="2951"/>
                    <a:pt x="1743" y="2961"/>
                  </a:cubicBezTo>
                  <a:cubicBezTo>
                    <a:pt x="1743" y="2940"/>
                    <a:pt x="1764" y="2919"/>
                    <a:pt x="1743" y="2898"/>
                  </a:cubicBezTo>
                  <a:lnTo>
                    <a:pt x="1722" y="2919"/>
                  </a:lnTo>
                  <a:cubicBezTo>
                    <a:pt x="1722" y="2856"/>
                    <a:pt x="1764" y="2814"/>
                    <a:pt x="1722" y="2772"/>
                  </a:cubicBezTo>
                  <a:lnTo>
                    <a:pt x="1701" y="2793"/>
                  </a:lnTo>
                  <a:cubicBezTo>
                    <a:pt x="1701" y="2751"/>
                    <a:pt x="1701" y="2730"/>
                    <a:pt x="1764" y="2709"/>
                  </a:cubicBezTo>
                  <a:lnTo>
                    <a:pt x="1764" y="2751"/>
                  </a:lnTo>
                  <a:cubicBezTo>
                    <a:pt x="1785" y="2688"/>
                    <a:pt x="1764" y="2625"/>
                    <a:pt x="1743" y="2583"/>
                  </a:cubicBezTo>
                  <a:lnTo>
                    <a:pt x="1743" y="2604"/>
                  </a:lnTo>
                  <a:cubicBezTo>
                    <a:pt x="1701" y="2520"/>
                    <a:pt x="1659" y="2142"/>
                    <a:pt x="1596" y="2079"/>
                  </a:cubicBezTo>
                  <a:lnTo>
                    <a:pt x="1554" y="2100"/>
                  </a:lnTo>
                  <a:lnTo>
                    <a:pt x="1512" y="2037"/>
                  </a:lnTo>
                  <a:lnTo>
                    <a:pt x="1512" y="2037"/>
                  </a:lnTo>
                  <a:cubicBezTo>
                    <a:pt x="1513" y="2037"/>
                    <a:pt x="1622" y="2069"/>
                    <a:pt x="1638" y="2091"/>
                  </a:cubicBezTo>
                  <a:lnTo>
                    <a:pt x="1638" y="2091"/>
                  </a:lnTo>
                  <a:cubicBezTo>
                    <a:pt x="1639" y="1800"/>
                    <a:pt x="1681" y="1509"/>
                    <a:pt x="1722" y="1218"/>
                  </a:cubicBezTo>
                  <a:cubicBezTo>
                    <a:pt x="1736" y="1204"/>
                    <a:pt x="1750" y="1200"/>
                    <a:pt x="1763" y="1200"/>
                  </a:cubicBezTo>
                  <a:cubicBezTo>
                    <a:pt x="1788" y="1200"/>
                    <a:pt x="1806" y="1218"/>
                    <a:pt x="1806" y="1218"/>
                  </a:cubicBezTo>
                  <a:cubicBezTo>
                    <a:pt x="1806" y="1155"/>
                    <a:pt x="1764" y="1197"/>
                    <a:pt x="1764" y="1134"/>
                  </a:cubicBezTo>
                  <a:cubicBezTo>
                    <a:pt x="1771" y="1121"/>
                    <a:pt x="1778" y="1116"/>
                    <a:pt x="1783" y="1116"/>
                  </a:cubicBezTo>
                  <a:cubicBezTo>
                    <a:pt x="1796" y="1116"/>
                    <a:pt x="1806" y="1141"/>
                    <a:pt x="1806" y="1155"/>
                  </a:cubicBezTo>
                  <a:cubicBezTo>
                    <a:pt x="1809" y="1158"/>
                    <a:pt x="1812" y="1160"/>
                    <a:pt x="1814" y="1160"/>
                  </a:cubicBezTo>
                  <a:cubicBezTo>
                    <a:pt x="1827" y="1160"/>
                    <a:pt x="1824" y="1113"/>
                    <a:pt x="1806" y="1113"/>
                  </a:cubicBezTo>
                  <a:cubicBezTo>
                    <a:pt x="1806" y="1113"/>
                    <a:pt x="1743" y="1113"/>
                    <a:pt x="1701" y="1134"/>
                  </a:cubicBezTo>
                  <a:lnTo>
                    <a:pt x="1701" y="1071"/>
                  </a:lnTo>
                  <a:lnTo>
                    <a:pt x="1743" y="1071"/>
                  </a:lnTo>
                  <a:cubicBezTo>
                    <a:pt x="1743" y="1050"/>
                    <a:pt x="1638" y="1029"/>
                    <a:pt x="1680" y="966"/>
                  </a:cubicBezTo>
                  <a:cubicBezTo>
                    <a:pt x="1701" y="861"/>
                    <a:pt x="1701" y="756"/>
                    <a:pt x="1722" y="651"/>
                  </a:cubicBezTo>
                  <a:cubicBezTo>
                    <a:pt x="1743" y="651"/>
                    <a:pt x="1743" y="693"/>
                    <a:pt x="1764" y="714"/>
                  </a:cubicBezTo>
                  <a:cubicBezTo>
                    <a:pt x="1764" y="717"/>
                    <a:pt x="1764" y="719"/>
                    <a:pt x="1765" y="719"/>
                  </a:cubicBezTo>
                  <a:cubicBezTo>
                    <a:pt x="1765" y="719"/>
                    <a:pt x="1767" y="672"/>
                    <a:pt x="1785" y="672"/>
                  </a:cubicBezTo>
                  <a:cubicBezTo>
                    <a:pt x="1749" y="672"/>
                    <a:pt x="1760" y="626"/>
                    <a:pt x="1750" y="626"/>
                  </a:cubicBezTo>
                  <a:cubicBezTo>
                    <a:pt x="1749" y="626"/>
                    <a:pt x="1746" y="627"/>
                    <a:pt x="1743" y="630"/>
                  </a:cubicBezTo>
                  <a:cubicBezTo>
                    <a:pt x="1659" y="546"/>
                    <a:pt x="1743" y="462"/>
                    <a:pt x="1701" y="378"/>
                  </a:cubicBezTo>
                  <a:cubicBezTo>
                    <a:pt x="1617" y="378"/>
                    <a:pt x="315" y="63"/>
                    <a:pt x="231" y="42"/>
                  </a:cubicBezTo>
                  <a:cubicBezTo>
                    <a:pt x="231" y="34"/>
                    <a:pt x="231" y="26"/>
                    <a:pt x="23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074925" y="3796525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1"/>
                  </a:moveTo>
                  <a:cubicBezTo>
                    <a:pt x="43" y="22"/>
                    <a:pt x="1" y="43"/>
                    <a:pt x="1" y="64"/>
                  </a:cubicBezTo>
                  <a:cubicBezTo>
                    <a:pt x="22" y="64"/>
                    <a:pt x="64" y="43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076500" y="37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039750" y="36647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3035025" y="3661600"/>
              <a:ext cx="52000" cy="136800"/>
            </a:xfrm>
            <a:custGeom>
              <a:avLst/>
              <a:gdLst/>
              <a:ahLst/>
              <a:cxnLst/>
              <a:rect l="l" t="t" r="r" b="b"/>
              <a:pathLst>
                <a:path w="2080" h="5472" extrusionOk="0">
                  <a:moveTo>
                    <a:pt x="1891" y="1609"/>
                  </a:moveTo>
                  <a:lnTo>
                    <a:pt x="1891" y="1617"/>
                  </a:lnTo>
                  <a:cubicBezTo>
                    <a:pt x="1893" y="1614"/>
                    <a:pt x="1893" y="1612"/>
                    <a:pt x="1891" y="1609"/>
                  </a:cubicBezTo>
                  <a:close/>
                  <a:moveTo>
                    <a:pt x="1912" y="4453"/>
                  </a:moveTo>
                  <a:cubicBezTo>
                    <a:pt x="1909" y="4453"/>
                    <a:pt x="1907" y="4453"/>
                    <a:pt x="1905" y="4453"/>
                  </a:cubicBezTo>
                  <a:lnTo>
                    <a:pt x="1905" y="4453"/>
                  </a:lnTo>
                  <a:cubicBezTo>
                    <a:pt x="1906" y="4453"/>
                    <a:pt x="1907" y="4453"/>
                    <a:pt x="1908" y="4453"/>
                  </a:cubicBezTo>
                  <a:cubicBezTo>
                    <a:pt x="1909" y="4453"/>
                    <a:pt x="1910" y="4453"/>
                    <a:pt x="1912" y="4453"/>
                  </a:cubicBezTo>
                  <a:close/>
                  <a:moveTo>
                    <a:pt x="1723" y="0"/>
                  </a:moveTo>
                  <a:cubicBezTo>
                    <a:pt x="1639" y="0"/>
                    <a:pt x="315" y="105"/>
                    <a:pt x="210" y="126"/>
                  </a:cubicBezTo>
                  <a:lnTo>
                    <a:pt x="210" y="84"/>
                  </a:lnTo>
                  <a:cubicBezTo>
                    <a:pt x="189" y="84"/>
                    <a:pt x="189" y="126"/>
                    <a:pt x="189" y="147"/>
                  </a:cubicBezTo>
                  <a:lnTo>
                    <a:pt x="252" y="147"/>
                  </a:lnTo>
                  <a:cubicBezTo>
                    <a:pt x="273" y="168"/>
                    <a:pt x="231" y="147"/>
                    <a:pt x="231" y="189"/>
                  </a:cubicBezTo>
                  <a:cubicBezTo>
                    <a:pt x="189" y="189"/>
                    <a:pt x="168" y="168"/>
                    <a:pt x="168" y="147"/>
                  </a:cubicBezTo>
                  <a:lnTo>
                    <a:pt x="168" y="147"/>
                  </a:lnTo>
                  <a:cubicBezTo>
                    <a:pt x="168" y="168"/>
                    <a:pt x="126" y="189"/>
                    <a:pt x="189" y="189"/>
                  </a:cubicBezTo>
                  <a:cubicBezTo>
                    <a:pt x="168" y="210"/>
                    <a:pt x="126" y="189"/>
                    <a:pt x="126" y="231"/>
                  </a:cubicBezTo>
                  <a:cubicBezTo>
                    <a:pt x="105" y="252"/>
                    <a:pt x="168" y="273"/>
                    <a:pt x="147" y="294"/>
                  </a:cubicBezTo>
                  <a:cubicBezTo>
                    <a:pt x="105" y="357"/>
                    <a:pt x="231" y="357"/>
                    <a:pt x="189" y="420"/>
                  </a:cubicBezTo>
                  <a:lnTo>
                    <a:pt x="168" y="420"/>
                  </a:lnTo>
                  <a:cubicBezTo>
                    <a:pt x="147" y="441"/>
                    <a:pt x="189" y="462"/>
                    <a:pt x="168" y="504"/>
                  </a:cubicBezTo>
                  <a:cubicBezTo>
                    <a:pt x="168" y="509"/>
                    <a:pt x="170" y="510"/>
                    <a:pt x="173" y="510"/>
                  </a:cubicBezTo>
                  <a:cubicBezTo>
                    <a:pt x="181" y="510"/>
                    <a:pt x="197" y="498"/>
                    <a:pt x="206" y="498"/>
                  </a:cubicBezTo>
                  <a:cubicBezTo>
                    <a:pt x="209" y="498"/>
                    <a:pt x="210" y="500"/>
                    <a:pt x="210" y="504"/>
                  </a:cubicBezTo>
                  <a:cubicBezTo>
                    <a:pt x="231" y="525"/>
                    <a:pt x="210" y="546"/>
                    <a:pt x="189" y="588"/>
                  </a:cubicBezTo>
                  <a:lnTo>
                    <a:pt x="231" y="609"/>
                  </a:lnTo>
                  <a:cubicBezTo>
                    <a:pt x="231" y="756"/>
                    <a:pt x="294" y="1344"/>
                    <a:pt x="273" y="1491"/>
                  </a:cubicBezTo>
                  <a:cubicBezTo>
                    <a:pt x="294" y="1722"/>
                    <a:pt x="252" y="2226"/>
                    <a:pt x="273" y="2478"/>
                  </a:cubicBezTo>
                  <a:cubicBezTo>
                    <a:pt x="231" y="2520"/>
                    <a:pt x="231" y="2562"/>
                    <a:pt x="231" y="2604"/>
                  </a:cubicBezTo>
                  <a:cubicBezTo>
                    <a:pt x="238" y="2597"/>
                    <a:pt x="245" y="2595"/>
                    <a:pt x="252" y="2595"/>
                  </a:cubicBezTo>
                  <a:cubicBezTo>
                    <a:pt x="264" y="2595"/>
                    <a:pt x="273" y="2604"/>
                    <a:pt x="273" y="2604"/>
                  </a:cubicBezTo>
                  <a:cubicBezTo>
                    <a:pt x="263" y="2667"/>
                    <a:pt x="268" y="2667"/>
                    <a:pt x="276" y="2667"/>
                  </a:cubicBezTo>
                  <a:cubicBezTo>
                    <a:pt x="284" y="2667"/>
                    <a:pt x="294" y="2667"/>
                    <a:pt x="294" y="2730"/>
                  </a:cubicBezTo>
                  <a:cubicBezTo>
                    <a:pt x="294" y="3024"/>
                    <a:pt x="252" y="3297"/>
                    <a:pt x="168" y="3549"/>
                  </a:cubicBezTo>
                  <a:cubicBezTo>
                    <a:pt x="231" y="3633"/>
                    <a:pt x="168" y="3717"/>
                    <a:pt x="189" y="3780"/>
                  </a:cubicBezTo>
                  <a:cubicBezTo>
                    <a:pt x="210" y="3864"/>
                    <a:pt x="105" y="4264"/>
                    <a:pt x="126" y="4348"/>
                  </a:cubicBezTo>
                  <a:cubicBezTo>
                    <a:pt x="147" y="4432"/>
                    <a:pt x="84" y="4411"/>
                    <a:pt x="63" y="4474"/>
                  </a:cubicBezTo>
                  <a:cubicBezTo>
                    <a:pt x="105" y="4474"/>
                    <a:pt x="147" y="4516"/>
                    <a:pt x="168" y="4558"/>
                  </a:cubicBezTo>
                  <a:lnTo>
                    <a:pt x="147" y="4558"/>
                  </a:lnTo>
                  <a:cubicBezTo>
                    <a:pt x="168" y="4621"/>
                    <a:pt x="189" y="4684"/>
                    <a:pt x="210" y="4747"/>
                  </a:cubicBezTo>
                  <a:lnTo>
                    <a:pt x="168" y="4747"/>
                  </a:lnTo>
                  <a:cubicBezTo>
                    <a:pt x="210" y="4810"/>
                    <a:pt x="168" y="4894"/>
                    <a:pt x="168" y="4936"/>
                  </a:cubicBezTo>
                  <a:cubicBezTo>
                    <a:pt x="147" y="5020"/>
                    <a:pt x="63" y="5167"/>
                    <a:pt x="105" y="5272"/>
                  </a:cubicBezTo>
                  <a:lnTo>
                    <a:pt x="0" y="5356"/>
                  </a:lnTo>
                  <a:cubicBezTo>
                    <a:pt x="0" y="5356"/>
                    <a:pt x="315" y="5398"/>
                    <a:pt x="672" y="5440"/>
                  </a:cubicBezTo>
                  <a:cubicBezTo>
                    <a:pt x="819" y="5461"/>
                    <a:pt x="966" y="5471"/>
                    <a:pt x="1113" y="5471"/>
                  </a:cubicBezTo>
                  <a:cubicBezTo>
                    <a:pt x="1261" y="5471"/>
                    <a:pt x="1408" y="5461"/>
                    <a:pt x="1555" y="5440"/>
                  </a:cubicBezTo>
                  <a:lnTo>
                    <a:pt x="1597" y="5440"/>
                  </a:lnTo>
                  <a:lnTo>
                    <a:pt x="1597" y="5398"/>
                  </a:lnTo>
                  <a:cubicBezTo>
                    <a:pt x="1618" y="5377"/>
                    <a:pt x="1576" y="5356"/>
                    <a:pt x="1618" y="5356"/>
                  </a:cubicBezTo>
                  <a:lnTo>
                    <a:pt x="1618" y="5398"/>
                  </a:lnTo>
                  <a:cubicBezTo>
                    <a:pt x="1618" y="5391"/>
                    <a:pt x="1620" y="5388"/>
                    <a:pt x="1624" y="5388"/>
                  </a:cubicBezTo>
                  <a:cubicBezTo>
                    <a:pt x="1632" y="5388"/>
                    <a:pt x="1646" y="5398"/>
                    <a:pt x="1660" y="5398"/>
                  </a:cubicBezTo>
                  <a:cubicBezTo>
                    <a:pt x="1660" y="5398"/>
                    <a:pt x="1660" y="5377"/>
                    <a:pt x="1681" y="5377"/>
                  </a:cubicBezTo>
                  <a:lnTo>
                    <a:pt x="1660" y="5377"/>
                  </a:lnTo>
                  <a:cubicBezTo>
                    <a:pt x="1660" y="5377"/>
                    <a:pt x="1618" y="5335"/>
                    <a:pt x="1639" y="5314"/>
                  </a:cubicBezTo>
                  <a:cubicBezTo>
                    <a:pt x="1639" y="5293"/>
                    <a:pt x="1702" y="5314"/>
                    <a:pt x="1702" y="5272"/>
                  </a:cubicBezTo>
                  <a:cubicBezTo>
                    <a:pt x="1765" y="5062"/>
                    <a:pt x="1807" y="4852"/>
                    <a:pt x="1828" y="4642"/>
                  </a:cubicBezTo>
                  <a:lnTo>
                    <a:pt x="1849" y="4642"/>
                  </a:lnTo>
                  <a:lnTo>
                    <a:pt x="1849" y="4474"/>
                  </a:lnTo>
                  <a:cubicBezTo>
                    <a:pt x="1867" y="4455"/>
                    <a:pt x="1886" y="4453"/>
                    <a:pt x="1905" y="4453"/>
                  </a:cubicBezTo>
                  <a:lnTo>
                    <a:pt x="1905" y="4453"/>
                  </a:lnTo>
                  <a:cubicBezTo>
                    <a:pt x="1872" y="4434"/>
                    <a:pt x="1892" y="4117"/>
                    <a:pt x="1912" y="4117"/>
                  </a:cubicBezTo>
                  <a:lnTo>
                    <a:pt x="1849" y="4096"/>
                  </a:lnTo>
                  <a:cubicBezTo>
                    <a:pt x="1849" y="4064"/>
                    <a:pt x="1870" y="4064"/>
                    <a:pt x="1888" y="4064"/>
                  </a:cubicBezTo>
                  <a:cubicBezTo>
                    <a:pt x="1906" y="4064"/>
                    <a:pt x="1922" y="4064"/>
                    <a:pt x="1912" y="4032"/>
                  </a:cubicBezTo>
                  <a:cubicBezTo>
                    <a:pt x="1828" y="3990"/>
                    <a:pt x="1933" y="3927"/>
                    <a:pt x="1891" y="3906"/>
                  </a:cubicBezTo>
                  <a:cubicBezTo>
                    <a:pt x="1891" y="3906"/>
                    <a:pt x="1903" y="3882"/>
                    <a:pt x="1918" y="3880"/>
                  </a:cubicBezTo>
                  <a:lnTo>
                    <a:pt x="1918" y="3880"/>
                  </a:lnTo>
                  <a:cubicBezTo>
                    <a:pt x="1922" y="3882"/>
                    <a:pt x="1927" y="3884"/>
                    <a:pt x="1933" y="3885"/>
                  </a:cubicBezTo>
                  <a:cubicBezTo>
                    <a:pt x="1928" y="3881"/>
                    <a:pt x="1924" y="3880"/>
                    <a:pt x="1920" y="3880"/>
                  </a:cubicBezTo>
                  <a:cubicBezTo>
                    <a:pt x="1920" y="3880"/>
                    <a:pt x="1919" y="3880"/>
                    <a:pt x="1918" y="3880"/>
                  </a:cubicBezTo>
                  <a:lnTo>
                    <a:pt x="1918" y="3880"/>
                  </a:lnTo>
                  <a:cubicBezTo>
                    <a:pt x="1880" y="3861"/>
                    <a:pt x="1931" y="3842"/>
                    <a:pt x="1912" y="3822"/>
                  </a:cubicBezTo>
                  <a:cubicBezTo>
                    <a:pt x="1905" y="3815"/>
                    <a:pt x="1900" y="3813"/>
                    <a:pt x="1896" y="3813"/>
                  </a:cubicBezTo>
                  <a:cubicBezTo>
                    <a:pt x="1888" y="3813"/>
                    <a:pt x="1884" y="3822"/>
                    <a:pt x="1870" y="3822"/>
                  </a:cubicBezTo>
                  <a:lnTo>
                    <a:pt x="1870" y="3780"/>
                  </a:lnTo>
                  <a:cubicBezTo>
                    <a:pt x="1880" y="3770"/>
                    <a:pt x="1891" y="3765"/>
                    <a:pt x="1898" y="3765"/>
                  </a:cubicBezTo>
                  <a:cubicBezTo>
                    <a:pt x="1906" y="3765"/>
                    <a:pt x="1912" y="3770"/>
                    <a:pt x="1912" y="3780"/>
                  </a:cubicBezTo>
                  <a:cubicBezTo>
                    <a:pt x="1975" y="3528"/>
                    <a:pt x="2038" y="3255"/>
                    <a:pt x="2038" y="3003"/>
                  </a:cubicBezTo>
                  <a:cubicBezTo>
                    <a:pt x="2017" y="3003"/>
                    <a:pt x="2038" y="3045"/>
                    <a:pt x="1975" y="3066"/>
                  </a:cubicBezTo>
                  <a:cubicBezTo>
                    <a:pt x="1933" y="3024"/>
                    <a:pt x="1975" y="3003"/>
                    <a:pt x="1954" y="3003"/>
                  </a:cubicBezTo>
                  <a:cubicBezTo>
                    <a:pt x="2038" y="3003"/>
                    <a:pt x="1975" y="2919"/>
                    <a:pt x="2080" y="2919"/>
                  </a:cubicBezTo>
                  <a:lnTo>
                    <a:pt x="2017" y="2898"/>
                  </a:lnTo>
                  <a:lnTo>
                    <a:pt x="2059" y="2877"/>
                  </a:lnTo>
                  <a:cubicBezTo>
                    <a:pt x="2017" y="2730"/>
                    <a:pt x="2038" y="2856"/>
                    <a:pt x="2059" y="2709"/>
                  </a:cubicBezTo>
                  <a:cubicBezTo>
                    <a:pt x="2059" y="2646"/>
                    <a:pt x="1975" y="2604"/>
                    <a:pt x="2017" y="2562"/>
                  </a:cubicBezTo>
                  <a:lnTo>
                    <a:pt x="2017" y="2562"/>
                  </a:lnTo>
                  <a:cubicBezTo>
                    <a:pt x="2017" y="2562"/>
                    <a:pt x="1998" y="2572"/>
                    <a:pt x="1985" y="2572"/>
                  </a:cubicBezTo>
                  <a:cubicBezTo>
                    <a:pt x="1979" y="2572"/>
                    <a:pt x="1975" y="2569"/>
                    <a:pt x="1975" y="2562"/>
                  </a:cubicBezTo>
                  <a:cubicBezTo>
                    <a:pt x="2017" y="2562"/>
                    <a:pt x="1933" y="2499"/>
                    <a:pt x="1996" y="2499"/>
                  </a:cubicBezTo>
                  <a:cubicBezTo>
                    <a:pt x="1996" y="2481"/>
                    <a:pt x="1996" y="2432"/>
                    <a:pt x="1955" y="2432"/>
                  </a:cubicBezTo>
                  <a:cubicBezTo>
                    <a:pt x="1951" y="2432"/>
                    <a:pt x="1945" y="2433"/>
                    <a:pt x="1939" y="2434"/>
                  </a:cubicBezTo>
                  <a:lnTo>
                    <a:pt x="1939" y="2434"/>
                  </a:lnTo>
                  <a:cubicBezTo>
                    <a:pt x="1953" y="2427"/>
                    <a:pt x="1966" y="2401"/>
                    <a:pt x="1980" y="2401"/>
                  </a:cubicBezTo>
                  <a:cubicBezTo>
                    <a:pt x="1985" y="2401"/>
                    <a:pt x="1990" y="2405"/>
                    <a:pt x="1996" y="2415"/>
                  </a:cubicBezTo>
                  <a:cubicBezTo>
                    <a:pt x="1996" y="2395"/>
                    <a:pt x="2016" y="2374"/>
                    <a:pt x="1997" y="2354"/>
                  </a:cubicBezTo>
                  <a:lnTo>
                    <a:pt x="1997" y="2354"/>
                  </a:lnTo>
                  <a:cubicBezTo>
                    <a:pt x="2004" y="2305"/>
                    <a:pt x="2033" y="2285"/>
                    <a:pt x="1996" y="2247"/>
                  </a:cubicBezTo>
                  <a:lnTo>
                    <a:pt x="1954" y="2268"/>
                  </a:lnTo>
                  <a:cubicBezTo>
                    <a:pt x="1954" y="2226"/>
                    <a:pt x="1954" y="2184"/>
                    <a:pt x="2017" y="2184"/>
                  </a:cubicBezTo>
                  <a:lnTo>
                    <a:pt x="2038" y="2226"/>
                  </a:lnTo>
                  <a:cubicBezTo>
                    <a:pt x="2038" y="2163"/>
                    <a:pt x="2038" y="2121"/>
                    <a:pt x="2017" y="2079"/>
                  </a:cubicBezTo>
                  <a:cubicBezTo>
                    <a:pt x="1954" y="2016"/>
                    <a:pt x="1912" y="1659"/>
                    <a:pt x="1849" y="1596"/>
                  </a:cubicBezTo>
                  <a:lnTo>
                    <a:pt x="1807" y="1638"/>
                  </a:lnTo>
                  <a:lnTo>
                    <a:pt x="1765" y="1575"/>
                  </a:lnTo>
                  <a:lnTo>
                    <a:pt x="1765" y="1575"/>
                  </a:lnTo>
                  <a:cubicBezTo>
                    <a:pt x="1765" y="1575"/>
                    <a:pt x="1874" y="1591"/>
                    <a:pt x="1891" y="1609"/>
                  </a:cubicBezTo>
                  <a:lnTo>
                    <a:pt x="1891" y="1609"/>
                  </a:lnTo>
                  <a:lnTo>
                    <a:pt x="1891" y="1197"/>
                  </a:lnTo>
                  <a:cubicBezTo>
                    <a:pt x="1891" y="1071"/>
                    <a:pt x="1891" y="924"/>
                    <a:pt x="1891" y="798"/>
                  </a:cubicBezTo>
                  <a:cubicBezTo>
                    <a:pt x="1905" y="784"/>
                    <a:pt x="1919" y="780"/>
                    <a:pt x="1931" y="780"/>
                  </a:cubicBezTo>
                  <a:cubicBezTo>
                    <a:pt x="1956" y="780"/>
                    <a:pt x="1975" y="798"/>
                    <a:pt x="1975" y="798"/>
                  </a:cubicBezTo>
                  <a:cubicBezTo>
                    <a:pt x="1975" y="735"/>
                    <a:pt x="1933" y="777"/>
                    <a:pt x="1933" y="714"/>
                  </a:cubicBezTo>
                  <a:cubicBezTo>
                    <a:pt x="1933" y="700"/>
                    <a:pt x="1937" y="696"/>
                    <a:pt x="1943" y="696"/>
                  </a:cubicBezTo>
                  <a:cubicBezTo>
                    <a:pt x="1956" y="696"/>
                    <a:pt x="1975" y="714"/>
                    <a:pt x="1975" y="714"/>
                  </a:cubicBezTo>
                  <a:cubicBezTo>
                    <a:pt x="1975" y="714"/>
                    <a:pt x="1975" y="693"/>
                    <a:pt x="1975" y="693"/>
                  </a:cubicBezTo>
                  <a:cubicBezTo>
                    <a:pt x="1975" y="687"/>
                    <a:pt x="1969" y="685"/>
                    <a:pt x="1960" y="685"/>
                  </a:cubicBezTo>
                  <a:cubicBezTo>
                    <a:pt x="1939" y="685"/>
                    <a:pt x="1899" y="699"/>
                    <a:pt x="1870" y="714"/>
                  </a:cubicBezTo>
                  <a:lnTo>
                    <a:pt x="1870" y="651"/>
                  </a:lnTo>
                  <a:lnTo>
                    <a:pt x="1891" y="651"/>
                  </a:lnTo>
                  <a:cubicBezTo>
                    <a:pt x="1891" y="651"/>
                    <a:pt x="1786" y="630"/>
                    <a:pt x="1807" y="567"/>
                  </a:cubicBezTo>
                  <a:cubicBezTo>
                    <a:pt x="1828" y="462"/>
                    <a:pt x="1828" y="357"/>
                    <a:pt x="1807" y="252"/>
                  </a:cubicBezTo>
                  <a:cubicBezTo>
                    <a:pt x="1828" y="252"/>
                    <a:pt x="1849" y="273"/>
                    <a:pt x="1870" y="294"/>
                  </a:cubicBezTo>
                  <a:cubicBezTo>
                    <a:pt x="1870" y="284"/>
                    <a:pt x="1870" y="265"/>
                    <a:pt x="1870" y="252"/>
                  </a:cubicBezTo>
                  <a:cubicBezTo>
                    <a:pt x="1863" y="255"/>
                    <a:pt x="1858" y="257"/>
                    <a:pt x="1854" y="257"/>
                  </a:cubicBezTo>
                  <a:cubicBezTo>
                    <a:pt x="1832" y="257"/>
                    <a:pt x="1826" y="227"/>
                    <a:pt x="1815" y="227"/>
                  </a:cubicBezTo>
                  <a:cubicBezTo>
                    <a:pt x="1812" y="227"/>
                    <a:pt x="1810" y="228"/>
                    <a:pt x="1807" y="231"/>
                  </a:cubicBezTo>
                  <a:cubicBezTo>
                    <a:pt x="1723" y="168"/>
                    <a:pt x="1786" y="63"/>
                    <a:pt x="1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620250" y="436620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0"/>
                  </a:moveTo>
                  <a:cubicBezTo>
                    <a:pt x="21" y="21"/>
                    <a:pt x="0" y="21"/>
                    <a:pt x="0" y="63"/>
                  </a:cubicBezTo>
                  <a:cubicBezTo>
                    <a:pt x="42" y="63"/>
                    <a:pt x="63" y="21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621825" y="436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2585050" y="423442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2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580850" y="4231275"/>
              <a:ext cx="51500" cy="136725"/>
            </a:xfrm>
            <a:custGeom>
              <a:avLst/>
              <a:gdLst/>
              <a:ahLst/>
              <a:cxnLst/>
              <a:rect l="l" t="t" r="r" b="b"/>
              <a:pathLst>
                <a:path w="2060" h="5469" extrusionOk="0">
                  <a:moveTo>
                    <a:pt x="211" y="84"/>
                  </a:moveTo>
                  <a:cubicBezTo>
                    <a:pt x="211" y="84"/>
                    <a:pt x="190" y="126"/>
                    <a:pt x="211" y="126"/>
                  </a:cubicBezTo>
                  <a:lnTo>
                    <a:pt x="211" y="84"/>
                  </a:lnTo>
                  <a:close/>
                  <a:moveTo>
                    <a:pt x="1723" y="0"/>
                  </a:moveTo>
                  <a:cubicBezTo>
                    <a:pt x="1639" y="0"/>
                    <a:pt x="316" y="84"/>
                    <a:pt x="211" y="126"/>
                  </a:cubicBezTo>
                  <a:lnTo>
                    <a:pt x="253" y="126"/>
                  </a:lnTo>
                  <a:cubicBezTo>
                    <a:pt x="274" y="168"/>
                    <a:pt x="211" y="147"/>
                    <a:pt x="232" y="189"/>
                  </a:cubicBezTo>
                  <a:cubicBezTo>
                    <a:pt x="190" y="189"/>
                    <a:pt x="169" y="168"/>
                    <a:pt x="169" y="126"/>
                  </a:cubicBezTo>
                  <a:lnTo>
                    <a:pt x="169" y="126"/>
                  </a:lnTo>
                  <a:cubicBezTo>
                    <a:pt x="169" y="168"/>
                    <a:pt x="127" y="189"/>
                    <a:pt x="190" y="189"/>
                  </a:cubicBezTo>
                  <a:cubicBezTo>
                    <a:pt x="169" y="210"/>
                    <a:pt x="127" y="189"/>
                    <a:pt x="127" y="231"/>
                  </a:cubicBezTo>
                  <a:cubicBezTo>
                    <a:pt x="106" y="252"/>
                    <a:pt x="169" y="252"/>
                    <a:pt x="148" y="294"/>
                  </a:cubicBezTo>
                  <a:cubicBezTo>
                    <a:pt x="106" y="336"/>
                    <a:pt x="232" y="357"/>
                    <a:pt x="190" y="420"/>
                  </a:cubicBezTo>
                  <a:cubicBezTo>
                    <a:pt x="169" y="441"/>
                    <a:pt x="190" y="462"/>
                    <a:pt x="190" y="504"/>
                  </a:cubicBezTo>
                  <a:cubicBezTo>
                    <a:pt x="190" y="504"/>
                    <a:pt x="199" y="495"/>
                    <a:pt x="212" y="495"/>
                  </a:cubicBezTo>
                  <a:cubicBezTo>
                    <a:pt x="218" y="495"/>
                    <a:pt x="225" y="497"/>
                    <a:pt x="232" y="504"/>
                  </a:cubicBezTo>
                  <a:cubicBezTo>
                    <a:pt x="232" y="525"/>
                    <a:pt x="232" y="567"/>
                    <a:pt x="211" y="588"/>
                  </a:cubicBezTo>
                  <a:lnTo>
                    <a:pt x="253" y="609"/>
                  </a:lnTo>
                  <a:cubicBezTo>
                    <a:pt x="253" y="756"/>
                    <a:pt x="295" y="1344"/>
                    <a:pt x="295" y="1491"/>
                  </a:cubicBezTo>
                  <a:cubicBezTo>
                    <a:pt x="295" y="1722"/>
                    <a:pt x="253" y="2226"/>
                    <a:pt x="295" y="2478"/>
                  </a:cubicBezTo>
                  <a:cubicBezTo>
                    <a:pt x="253" y="2499"/>
                    <a:pt x="253" y="2562"/>
                    <a:pt x="232" y="2604"/>
                  </a:cubicBezTo>
                  <a:cubicBezTo>
                    <a:pt x="239" y="2597"/>
                    <a:pt x="246" y="2595"/>
                    <a:pt x="252" y="2595"/>
                  </a:cubicBezTo>
                  <a:cubicBezTo>
                    <a:pt x="265" y="2595"/>
                    <a:pt x="274" y="2604"/>
                    <a:pt x="274" y="2604"/>
                  </a:cubicBezTo>
                  <a:cubicBezTo>
                    <a:pt x="274" y="2667"/>
                    <a:pt x="284" y="2667"/>
                    <a:pt x="295" y="2667"/>
                  </a:cubicBezTo>
                  <a:cubicBezTo>
                    <a:pt x="305" y="2667"/>
                    <a:pt x="316" y="2667"/>
                    <a:pt x="316" y="2730"/>
                  </a:cubicBezTo>
                  <a:cubicBezTo>
                    <a:pt x="295" y="3024"/>
                    <a:pt x="253" y="3297"/>
                    <a:pt x="190" y="3549"/>
                  </a:cubicBezTo>
                  <a:cubicBezTo>
                    <a:pt x="232" y="3633"/>
                    <a:pt x="190" y="3717"/>
                    <a:pt x="211" y="3780"/>
                  </a:cubicBezTo>
                  <a:cubicBezTo>
                    <a:pt x="211" y="3864"/>
                    <a:pt x="127" y="4263"/>
                    <a:pt x="127" y="4347"/>
                  </a:cubicBezTo>
                  <a:cubicBezTo>
                    <a:pt x="169" y="4431"/>
                    <a:pt x="85" y="4410"/>
                    <a:pt x="64" y="4473"/>
                  </a:cubicBezTo>
                  <a:cubicBezTo>
                    <a:pt x="127" y="4473"/>
                    <a:pt x="169" y="4515"/>
                    <a:pt x="169" y="4578"/>
                  </a:cubicBezTo>
                  <a:lnTo>
                    <a:pt x="148" y="4578"/>
                  </a:lnTo>
                  <a:cubicBezTo>
                    <a:pt x="169" y="4620"/>
                    <a:pt x="190" y="4683"/>
                    <a:pt x="211" y="4767"/>
                  </a:cubicBezTo>
                  <a:lnTo>
                    <a:pt x="169" y="4767"/>
                  </a:lnTo>
                  <a:cubicBezTo>
                    <a:pt x="211" y="4809"/>
                    <a:pt x="169" y="4914"/>
                    <a:pt x="169" y="4956"/>
                  </a:cubicBezTo>
                  <a:cubicBezTo>
                    <a:pt x="148" y="5040"/>
                    <a:pt x="85" y="5166"/>
                    <a:pt x="106" y="5292"/>
                  </a:cubicBezTo>
                  <a:lnTo>
                    <a:pt x="1" y="5355"/>
                  </a:lnTo>
                  <a:cubicBezTo>
                    <a:pt x="1" y="5355"/>
                    <a:pt x="316" y="5418"/>
                    <a:pt x="673" y="5439"/>
                  </a:cubicBezTo>
                  <a:cubicBezTo>
                    <a:pt x="805" y="5458"/>
                    <a:pt x="937" y="5469"/>
                    <a:pt x="1069" y="5469"/>
                  </a:cubicBezTo>
                  <a:cubicBezTo>
                    <a:pt x="1231" y="5469"/>
                    <a:pt x="1393" y="5453"/>
                    <a:pt x="1555" y="5418"/>
                  </a:cubicBezTo>
                  <a:lnTo>
                    <a:pt x="1597" y="5418"/>
                  </a:lnTo>
                  <a:lnTo>
                    <a:pt x="1597" y="5376"/>
                  </a:lnTo>
                  <a:cubicBezTo>
                    <a:pt x="1618" y="5355"/>
                    <a:pt x="1576" y="5334"/>
                    <a:pt x="1618" y="5334"/>
                  </a:cubicBezTo>
                  <a:lnTo>
                    <a:pt x="1618" y="5376"/>
                  </a:lnTo>
                  <a:cubicBezTo>
                    <a:pt x="1618" y="5369"/>
                    <a:pt x="1620" y="5367"/>
                    <a:pt x="1624" y="5367"/>
                  </a:cubicBezTo>
                  <a:cubicBezTo>
                    <a:pt x="1632" y="5367"/>
                    <a:pt x="1646" y="5376"/>
                    <a:pt x="1660" y="5376"/>
                  </a:cubicBezTo>
                  <a:cubicBezTo>
                    <a:pt x="1660" y="5355"/>
                    <a:pt x="1681" y="5355"/>
                    <a:pt x="1681" y="5334"/>
                  </a:cubicBezTo>
                  <a:lnTo>
                    <a:pt x="1660" y="5334"/>
                  </a:lnTo>
                  <a:cubicBezTo>
                    <a:pt x="1660" y="5334"/>
                    <a:pt x="1618" y="5292"/>
                    <a:pt x="1639" y="5271"/>
                  </a:cubicBezTo>
                  <a:cubicBezTo>
                    <a:pt x="1660" y="5250"/>
                    <a:pt x="1702" y="5271"/>
                    <a:pt x="1702" y="5229"/>
                  </a:cubicBezTo>
                  <a:cubicBezTo>
                    <a:pt x="1765" y="5040"/>
                    <a:pt x="1807" y="4830"/>
                    <a:pt x="1828" y="4620"/>
                  </a:cubicBezTo>
                  <a:lnTo>
                    <a:pt x="1849" y="4620"/>
                  </a:lnTo>
                  <a:lnTo>
                    <a:pt x="1849" y="4431"/>
                  </a:lnTo>
                  <a:cubicBezTo>
                    <a:pt x="1865" y="4431"/>
                    <a:pt x="1881" y="4419"/>
                    <a:pt x="1898" y="4413"/>
                  </a:cubicBezTo>
                  <a:lnTo>
                    <a:pt x="1898" y="4413"/>
                  </a:lnTo>
                  <a:cubicBezTo>
                    <a:pt x="1899" y="4414"/>
                    <a:pt x="1900" y="4414"/>
                    <a:pt x="1902" y="4414"/>
                  </a:cubicBezTo>
                  <a:cubicBezTo>
                    <a:pt x="1905" y="4414"/>
                    <a:pt x="1908" y="4413"/>
                    <a:pt x="1912" y="4410"/>
                  </a:cubicBezTo>
                  <a:cubicBezTo>
                    <a:pt x="1907" y="4410"/>
                    <a:pt x="1902" y="4412"/>
                    <a:pt x="1898" y="4413"/>
                  </a:cubicBezTo>
                  <a:lnTo>
                    <a:pt x="1898" y="4413"/>
                  </a:lnTo>
                  <a:cubicBezTo>
                    <a:pt x="1856" y="4396"/>
                    <a:pt x="1891" y="4116"/>
                    <a:pt x="1891" y="4116"/>
                  </a:cubicBezTo>
                  <a:lnTo>
                    <a:pt x="1828" y="4095"/>
                  </a:lnTo>
                  <a:cubicBezTo>
                    <a:pt x="1828" y="4032"/>
                    <a:pt x="1912" y="4095"/>
                    <a:pt x="1891" y="4011"/>
                  </a:cubicBezTo>
                  <a:cubicBezTo>
                    <a:pt x="1807" y="3990"/>
                    <a:pt x="1912" y="3927"/>
                    <a:pt x="1870" y="3885"/>
                  </a:cubicBezTo>
                  <a:cubicBezTo>
                    <a:pt x="1870" y="3885"/>
                    <a:pt x="1870" y="3864"/>
                    <a:pt x="1912" y="3864"/>
                  </a:cubicBezTo>
                  <a:cubicBezTo>
                    <a:pt x="1870" y="3864"/>
                    <a:pt x="1912" y="3843"/>
                    <a:pt x="1891" y="3822"/>
                  </a:cubicBezTo>
                  <a:cubicBezTo>
                    <a:pt x="1884" y="3815"/>
                    <a:pt x="1879" y="3813"/>
                    <a:pt x="1876" y="3813"/>
                  </a:cubicBezTo>
                  <a:cubicBezTo>
                    <a:pt x="1870" y="3813"/>
                    <a:pt x="1870" y="3822"/>
                    <a:pt x="1870" y="3822"/>
                  </a:cubicBezTo>
                  <a:lnTo>
                    <a:pt x="1849" y="3780"/>
                  </a:lnTo>
                  <a:cubicBezTo>
                    <a:pt x="1860" y="3770"/>
                    <a:pt x="1870" y="3765"/>
                    <a:pt x="1878" y="3765"/>
                  </a:cubicBezTo>
                  <a:cubicBezTo>
                    <a:pt x="1886" y="3765"/>
                    <a:pt x="1891" y="3770"/>
                    <a:pt x="1891" y="3780"/>
                  </a:cubicBezTo>
                  <a:cubicBezTo>
                    <a:pt x="1975" y="3507"/>
                    <a:pt x="2017" y="3255"/>
                    <a:pt x="2038" y="2982"/>
                  </a:cubicBezTo>
                  <a:lnTo>
                    <a:pt x="2038" y="2982"/>
                  </a:lnTo>
                  <a:cubicBezTo>
                    <a:pt x="1996" y="3003"/>
                    <a:pt x="2017" y="3045"/>
                    <a:pt x="1954" y="3045"/>
                  </a:cubicBezTo>
                  <a:cubicBezTo>
                    <a:pt x="1912" y="3003"/>
                    <a:pt x="1975" y="3003"/>
                    <a:pt x="1933" y="2982"/>
                  </a:cubicBezTo>
                  <a:cubicBezTo>
                    <a:pt x="2017" y="2982"/>
                    <a:pt x="1954" y="2919"/>
                    <a:pt x="2059" y="2898"/>
                  </a:cubicBezTo>
                  <a:lnTo>
                    <a:pt x="1996" y="2877"/>
                  </a:lnTo>
                  <a:lnTo>
                    <a:pt x="2038" y="2877"/>
                  </a:lnTo>
                  <a:cubicBezTo>
                    <a:pt x="1996" y="2730"/>
                    <a:pt x="2017" y="2835"/>
                    <a:pt x="2038" y="2709"/>
                  </a:cubicBezTo>
                  <a:cubicBezTo>
                    <a:pt x="2038" y="2625"/>
                    <a:pt x="1975" y="2583"/>
                    <a:pt x="1996" y="2541"/>
                  </a:cubicBezTo>
                  <a:lnTo>
                    <a:pt x="1996" y="2541"/>
                  </a:lnTo>
                  <a:cubicBezTo>
                    <a:pt x="1996" y="2541"/>
                    <a:pt x="1987" y="2551"/>
                    <a:pt x="1974" y="2551"/>
                  </a:cubicBezTo>
                  <a:cubicBezTo>
                    <a:pt x="1968" y="2551"/>
                    <a:pt x="1961" y="2548"/>
                    <a:pt x="1954" y="2541"/>
                  </a:cubicBezTo>
                  <a:cubicBezTo>
                    <a:pt x="1996" y="2541"/>
                    <a:pt x="1933" y="2499"/>
                    <a:pt x="1975" y="2499"/>
                  </a:cubicBezTo>
                  <a:cubicBezTo>
                    <a:pt x="1975" y="2478"/>
                    <a:pt x="1975" y="2415"/>
                    <a:pt x="1912" y="2415"/>
                  </a:cubicBezTo>
                  <a:cubicBezTo>
                    <a:pt x="1946" y="2415"/>
                    <a:pt x="1966" y="2388"/>
                    <a:pt x="1983" y="2388"/>
                  </a:cubicBezTo>
                  <a:cubicBezTo>
                    <a:pt x="1988" y="2388"/>
                    <a:pt x="1992" y="2390"/>
                    <a:pt x="1996" y="2394"/>
                  </a:cubicBezTo>
                  <a:cubicBezTo>
                    <a:pt x="1996" y="2373"/>
                    <a:pt x="1996" y="2373"/>
                    <a:pt x="1996" y="2352"/>
                  </a:cubicBezTo>
                  <a:lnTo>
                    <a:pt x="1975" y="2373"/>
                  </a:lnTo>
                  <a:cubicBezTo>
                    <a:pt x="1975" y="2310"/>
                    <a:pt x="2017" y="2268"/>
                    <a:pt x="1975" y="2226"/>
                  </a:cubicBezTo>
                  <a:lnTo>
                    <a:pt x="1933" y="2247"/>
                  </a:lnTo>
                  <a:cubicBezTo>
                    <a:pt x="1933" y="2205"/>
                    <a:pt x="1933" y="2184"/>
                    <a:pt x="1996" y="2184"/>
                  </a:cubicBezTo>
                  <a:lnTo>
                    <a:pt x="2017" y="2205"/>
                  </a:lnTo>
                  <a:cubicBezTo>
                    <a:pt x="2017" y="2163"/>
                    <a:pt x="2017" y="2100"/>
                    <a:pt x="1996" y="2058"/>
                  </a:cubicBezTo>
                  <a:lnTo>
                    <a:pt x="1996" y="2079"/>
                  </a:lnTo>
                  <a:cubicBezTo>
                    <a:pt x="1933" y="2016"/>
                    <a:pt x="1912" y="1659"/>
                    <a:pt x="1828" y="1596"/>
                  </a:cubicBezTo>
                  <a:lnTo>
                    <a:pt x="1786" y="1617"/>
                  </a:lnTo>
                  <a:lnTo>
                    <a:pt x="1744" y="1554"/>
                  </a:lnTo>
                  <a:lnTo>
                    <a:pt x="1744" y="1554"/>
                  </a:lnTo>
                  <a:cubicBezTo>
                    <a:pt x="1744" y="1554"/>
                    <a:pt x="1891" y="1596"/>
                    <a:pt x="1891" y="1596"/>
                  </a:cubicBezTo>
                  <a:lnTo>
                    <a:pt x="1891" y="1197"/>
                  </a:lnTo>
                  <a:cubicBezTo>
                    <a:pt x="1870" y="1050"/>
                    <a:pt x="1870" y="924"/>
                    <a:pt x="1891" y="777"/>
                  </a:cubicBezTo>
                  <a:cubicBezTo>
                    <a:pt x="1898" y="763"/>
                    <a:pt x="1907" y="758"/>
                    <a:pt x="1917" y="758"/>
                  </a:cubicBezTo>
                  <a:cubicBezTo>
                    <a:pt x="1938" y="758"/>
                    <a:pt x="1961" y="777"/>
                    <a:pt x="1975" y="777"/>
                  </a:cubicBezTo>
                  <a:cubicBezTo>
                    <a:pt x="1954" y="735"/>
                    <a:pt x="1912" y="756"/>
                    <a:pt x="1912" y="714"/>
                  </a:cubicBezTo>
                  <a:cubicBezTo>
                    <a:pt x="1919" y="700"/>
                    <a:pt x="1926" y="695"/>
                    <a:pt x="1932" y="695"/>
                  </a:cubicBezTo>
                  <a:cubicBezTo>
                    <a:pt x="1945" y="695"/>
                    <a:pt x="1954" y="714"/>
                    <a:pt x="1954" y="714"/>
                  </a:cubicBezTo>
                  <a:cubicBezTo>
                    <a:pt x="1975" y="714"/>
                    <a:pt x="1954" y="672"/>
                    <a:pt x="1954" y="672"/>
                  </a:cubicBezTo>
                  <a:cubicBezTo>
                    <a:pt x="1954" y="672"/>
                    <a:pt x="1891" y="693"/>
                    <a:pt x="1849" y="693"/>
                  </a:cubicBezTo>
                  <a:lnTo>
                    <a:pt x="1849" y="651"/>
                  </a:lnTo>
                  <a:lnTo>
                    <a:pt x="1891" y="651"/>
                  </a:lnTo>
                  <a:cubicBezTo>
                    <a:pt x="1891" y="630"/>
                    <a:pt x="1786" y="630"/>
                    <a:pt x="1807" y="567"/>
                  </a:cubicBezTo>
                  <a:cubicBezTo>
                    <a:pt x="1807" y="462"/>
                    <a:pt x="1807" y="357"/>
                    <a:pt x="1807" y="252"/>
                  </a:cubicBezTo>
                  <a:cubicBezTo>
                    <a:pt x="1828" y="252"/>
                    <a:pt x="1849" y="273"/>
                    <a:pt x="1849" y="294"/>
                  </a:cubicBezTo>
                  <a:cubicBezTo>
                    <a:pt x="1852" y="297"/>
                    <a:pt x="1854" y="298"/>
                    <a:pt x="1856" y="298"/>
                  </a:cubicBezTo>
                  <a:cubicBezTo>
                    <a:pt x="1864" y="298"/>
                    <a:pt x="1849" y="252"/>
                    <a:pt x="1849" y="252"/>
                  </a:cubicBezTo>
                  <a:cubicBezTo>
                    <a:pt x="1846" y="255"/>
                    <a:pt x="1843" y="256"/>
                    <a:pt x="1841" y="256"/>
                  </a:cubicBezTo>
                  <a:cubicBezTo>
                    <a:pt x="1830" y="256"/>
                    <a:pt x="1826" y="227"/>
                    <a:pt x="1815" y="227"/>
                  </a:cubicBezTo>
                  <a:cubicBezTo>
                    <a:pt x="1813" y="227"/>
                    <a:pt x="1810" y="228"/>
                    <a:pt x="1807" y="231"/>
                  </a:cubicBezTo>
                  <a:cubicBezTo>
                    <a:pt x="1702" y="168"/>
                    <a:pt x="1786" y="63"/>
                    <a:pt x="1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171000" y="40254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4" y="0"/>
                  </a:moveTo>
                  <a:cubicBezTo>
                    <a:pt x="22" y="21"/>
                    <a:pt x="1" y="63"/>
                    <a:pt x="22" y="84"/>
                  </a:cubicBezTo>
                  <a:cubicBezTo>
                    <a:pt x="64" y="63"/>
                    <a:pt x="64" y="42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172575" y="402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124275" y="387422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1"/>
                    <a:pt x="1" y="1"/>
                    <a:pt x="1" y="2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121125" y="3873600"/>
              <a:ext cx="54100" cy="155825"/>
            </a:xfrm>
            <a:custGeom>
              <a:avLst/>
              <a:gdLst/>
              <a:ahLst/>
              <a:cxnLst/>
              <a:rect l="l" t="t" r="r" b="b"/>
              <a:pathLst>
                <a:path w="2164" h="6233" extrusionOk="0">
                  <a:moveTo>
                    <a:pt x="67" y="562"/>
                  </a:moveTo>
                  <a:cubicBezTo>
                    <a:pt x="65" y="565"/>
                    <a:pt x="64" y="568"/>
                    <a:pt x="64" y="572"/>
                  </a:cubicBezTo>
                  <a:cubicBezTo>
                    <a:pt x="65" y="569"/>
                    <a:pt x="66" y="566"/>
                    <a:pt x="67" y="562"/>
                  </a:cubicBezTo>
                  <a:close/>
                  <a:moveTo>
                    <a:pt x="1975" y="6053"/>
                  </a:moveTo>
                  <a:lnTo>
                    <a:pt x="1975" y="6066"/>
                  </a:lnTo>
                  <a:cubicBezTo>
                    <a:pt x="1970" y="6059"/>
                    <a:pt x="1964" y="6053"/>
                    <a:pt x="1975" y="6053"/>
                  </a:cubicBezTo>
                  <a:close/>
                  <a:moveTo>
                    <a:pt x="146" y="1"/>
                  </a:moveTo>
                  <a:cubicBezTo>
                    <a:pt x="137" y="1"/>
                    <a:pt x="109" y="50"/>
                    <a:pt x="127" y="68"/>
                  </a:cubicBezTo>
                  <a:lnTo>
                    <a:pt x="169" y="68"/>
                  </a:lnTo>
                  <a:cubicBezTo>
                    <a:pt x="190" y="110"/>
                    <a:pt x="148" y="68"/>
                    <a:pt x="148" y="131"/>
                  </a:cubicBezTo>
                  <a:cubicBezTo>
                    <a:pt x="106" y="131"/>
                    <a:pt x="85" y="89"/>
                    <a:pt x="85" y="47"/>
                  </a:cubicBezTo>
                  <a:cubicBezTo>
                    <a:pt x="85" y="89"/>
                    <a:pt x="64" y="110"/>
                    <a:pt x="85" y="131"/>
                  </a:cubicBezTo>
                  <a:cubicBezTo>
                    <a:pt x="64" y="152"/>
                    <a:pt x="43" y="131"/>
                    <a:pt x="22" y="173"/>
                  </a:cubicBezTo>
                  <a:cubicBezTo>
                    <a:pt x="1" y="194"/>
                    <a:pt x="85" y="236"/>
                    <a:pt x="43" y="257"/>
                  </a:cubicBezTo>
                  <a:cubicBezTo>
                    <a:pt x="1" y="341"/>
                    <a:pt x="127" y="383"/>
                    <a:pt x="85" y="446"/>
                  </a:cubicBezTo>
                  <a:cubicBezTo>
                    <a:pt x="46" y="485"/>
                    <a:pt x="79" y="524"/>
                    <a:pt x="67" y="562"/>
                  </a:cubicBezTo>
                  <a:lnTo>
                    <a:pt x="67" y="562"/>
                  </a:lnTo>
                  <a:cubicBezTo>
                    <a:pt x="71" y="558"/>
                    <a:pt x="78" y="556"/>
                    <a:pt x="85" y="556"/>
                  </a:cubicBezTo>
                  <a:cubicBezTo>
                    <a:pt x="95" y="556"/>
                    <a:pt x="106" y="561"/>
                    <a:pt x="106" y="572"/>
                  </a:cubicBezTo>
                  <a:cubicBezTo>
                    <a:pt x="106" y="593"/>
                    <a:pt x="106" y="656"/>
                    <a:pt x="64" y="698"/>
                  </a:cubicBezTo>
                  <a:lnTo>
                    <a:pt x="127" y="740"/>
                  </a:lnTo>
                  <a:cubicBezTo>
                    <a:pt x="127" y="929"/>
                    <a:pt x="190" y="1643"/>
                    <a:pt x="190" y="1832"/>
                  </a:cubicBezTo>
                  <a:cubicBezTo>
                    <a:pt x="232" y="2105"/>
                    <a:pt x="232" y="2672"/>
                    <a:pt x="295" y="2966"/>
                  </a:cubicBezTo>
                  <a:cubicBezTo>
                    <a:pt x="253" y="3008"/>
                    <a:pt x="274" y="3071"/>
                    <a:pt x="253" y="3113"/>
                  </a:cubicBezTo>
                  <a:cubicBezTo>
                    <a:pt x="263" y="3103"/>
                    <a:pt x="274" y="3097"/>
                    <a:pt x="282" y="3097"/>
                  </a:cubicBezTo>
                  <a:cubicBezTo>
                    <a:pt x="289" y="3097"/>
                    <a:pt x="295" y="3103"/>
                    <a:pt x="295" y="3113"/>
                  </a:cubicBezTo>
                  <a:cubicBezTo>
                    <a:pt x="295" y="3260"/>
                    <a:pt x="337" y="3113"/>
                    <a:pt x="358" y="3281"/>
                  </a:cubicBezTo>
                  <a:cubicBezTo>
                    <a:pt x="379" y="3575"/>
                    <a:pt x="379" y="3911"/>
                    <a:pt x="337" y="4226"/>
                  </a:cubicBezTo>
                  <a:cubicBezTo>
                    <a:pt x="400" y="4289"/>
                    <a:pt x="358" y="4394"/>
                    <a:pt x="379" y="4478"/>
                  </a:cubicBezTo>
                  <a:cubicBezTo>
                    <a:pt x="400" y="4562"/>
                    <a:pt x="358" y="5024"/>
                    <a:pt x="379" y="5129"/>
                  </a:cubicBezTo>
                  <a:lnTo>
                    <a:pt x="379" y="5108"/>
                  </a:lnTo>
                  <a:lnTo>
                    <a:pt x="379" y="5108"/>
                  </a:lnTo>
                  <a:cubicBezTo>
                    <a:pt x="421" y="5192"/>
                    <a:pt x="337" y="5192"/>
                    <a:pt x="337" y="5255"/>
                  </a:cubicBezTo>
                  <a:cubicBezTo>
                    <a:pt x="400" y="5255"/>
                    <a:pt x="442" y="5318"/>
                    <a:pt x="442" y="5339"/>
                  </a:cubicBezTo>
                  <a:lnTo>
                    <a:pt x="421" y="5339"/>
                  </a:lnTo>
                  <a:cubicBezTo>
                    <a:pt x="463" y="5402"/>
                    <a:pt x="484" y="5465"/>
                    <a:pt x="505" y="5549"/>
                  </a:cubicBezTo>
                  <a:lnTo>
                    <a:pt x="463" y="5549"/>
                  </a:lnTo>
                  <a:cubicBezTo>
                    <a:pt x="505" y="5591"/>
                    <a:pt x="505" y="5717"/>
                    <a:pt x="505" y="5759"/>
                  </a:cubicBezTo>
                  <a:cubicBezTo>
                    <a:pt x="463" y="5864"/>
                    <a:pt x="463" y="5990"/>
                    <a:pt x="484" y="6116"/>
                  </a:cubicBezTo>
                  <a:lnTo>
                    <a:pt x="379" y="6200"/>
                  </a:lnTo>
                  <a:cubicBezTo>
                    <a:pt x="379" y="6200"/>
                    <a:pt x="774" y="6233"/>
                    <a:pt x="1172" y="6233"/>
                  </a:cubicBezTo>
                  <a:cubicBezTo>
                    <a:pt x="1491" y="6233"/>
                    <a:pt x="1812" y="6212"/>
                    <a:pt x="1933" y="6137"/>
                  </a:cubicBezTo>
                  <a:lnTo>
                    <a:pt x="1975" y="6137"/>
                  </a:lnTo>
                  <a:lnTo>
                    <a:pt x="1975" y="6095"/>
                  </a:lnTo>
                  <a:cubicBezTo>
                    <a:pt x="1978" y="6092"/>
                    <a:pt x="1980" y="6089"/>
                    <a:pt x="1980" y="6086"/>
                  </a:cubicBezTo>
                  <a:lnTo>
                    <a:pt x="1980" y="6086"/>
                  </a:lnTo>
                  <a:cubicBezTo>
                    <a:pt x="1981" y="6086"/>
                    <a:pt x="1981" y="6086"/>
                    <a:pt x="1981" y="6086"/>
                  </a:cubicBezTo>
                  <a:cubicBezTo>
                    <a:pt x="1989" y="6086"/>
                    <a:pt x="2003" y="6095"/>
                    <a:pt x="2017" y="6095"/>
                  </a:cubicBezTo>
                  <a:cubicBezTo>
                    <a:pt x="2017" y="6095"/>
                    <a:pt x="2038" y="6074"/>
                    <a:pt x="2038" y="6053"/>
                  </a:cubicBezTo>
                  <a:cubicBezTo>
                    <a:pt x="2017" y="6053"/>
                    <a:pt x="2017" y="6053"/>
                    <a:pt x="2017" y="6074"/>
                  </a:cubicBezTo>
                  <a:cubicBezTo>
                    <a:pt x="2017" y="6074"/>
                    <a:pt x="1975" y="6011"/>
                    <a:pt x="1975" y="5990"/>
                  </a:cubicBezTo>
                  <a:cubicBezTo>
                    <a:pt x="1996" y="5969"/>
                    <a:pt x="2038" y="5990"/>
                    <a:pt x="2038" y="5948"/>
                  </a:cubicBezTo>
                  <a:cubicBezTo>
                    <a:pt x="2080" y="5696"/>
                    <a:pt x="2101" y="5444"/>
                    <a:pt x="2101" y="5192"/>
                  </a:cubicBezTo>
                  <a:lnTo>
                    <a:pt x="2122" y="5192"/>
                  </a:lnTo>
                  <a:cubicBezTo>
                    <a:pt x="2101" y="5129"/>
                    <a:pt x="2101" y="5066"/>
                    <a:pt x="2080" y="4982"/>
                  </a:cubicBezTo>
                  <a:cubicBezTo>
                    <a:pt x="2101" y="4961"/>
                    <a:pt x="2122" y="4961"/>
                    <a:pt x="2143" y="4961"/>
                  </a:cubicBezTo>
                  <a:cubicBezTo>
                    <a:pt x="2143" y="4961"/>
                    <a:pt x="2143" y="4562"/>
                    <a:pt x="2143" y="4562"/>
                  </a:cubicBezTo>
                  <a:lnTo>
                    <a:pt x="2080" y="4562"/>
                  </a:lnTo>
                  <a:cubicBezTo>
                    <a:pt x="2080" y="4478"/>
                    <a:pt x="2164" y="4520"/>
                    <a:pt x="2143" y="4457"/>
                  </a:cubicBezTo>
                  <a:cubicBezTo>
                    <a:pt x="2038" y="4436"/>
                    <a:pt x="2143" y="4352"/>
                    <a:pt x="2101" y="4331"/>
                  </a:cubicBezTo>
                  <a:cubicBezTo>
                    <a:pt x="2101" y="4331"/>
                    <a:pt x="2101" y="4289"/>
                    <a:pt x="2143" y="4289"/>
                  </a:cubicBezTo>
                  <a:cubicBezTo>
                    <a:pt x="2080" y="4289"/>
                    <a:pt x="2122" y="4247"/>
                    <a:pt x="2101" y="4226"/>
                  </a:cubicBezTo>
                  <a:cubicBezTo>
                    <a:pt x="2101" y="4219"/>
                    <a:pt x="2101" y="4217"/>
                    <a:pt x="2100" y="4217"/>
                  </a:cubicBezTo>
                  <a:cubicBezTo>
                    <a:pt x="2099" y="4217"/>
                    <a:pt x="2094" y="4226"/>
                    <a:pt x="2080" y="4226"/>
                  </a:cubicBezTo>
                  <a:lnTo>
                    <a:pt x="2059" y="4184"/>
                  </a:lnTo>
                  <a:cubicBezTo>
                    <a:pt x="2069" y="4174"/>
                    <a:pt x="2080" y="4168"/>
                    <a:pt x="2088" y="4168"/>
                  </a:cubicBezTo>
                  <a:cubicBezTo>
                    <a:pt x="2096" y="4168"/>
                    <a:pt x="2101" y="4174"/>
                    <a:pt x="2101" y="4184"/>
                  </a:cubicBezTo>
                  <a:cubicBezTo>
                    <a:pt x="2143" y="3890"/>
                    <a:pt x="2143" y="3596"/>
                    <a:pt x="2143" y="3302"/>
                  </a:cubicBezTo>
                  <a:lnTo>
                    <a:pt x="2143" y="3302"/>
                  </a:lnTo>
                  <a:cubicBezTo>
                    <a:pt x="2101" y="3323"/>
                    <a:pt x="2122" y="3365"/>
                    <a:pt x="2059" y="3386"/>
                  </a:cubicBezTo>
                  <a:cubicBezTo>
                    <a:pt x="2038" y="3344"/>
                    <a:pt x="2059" y="3344"/>
                    <a:pt x="2038" y="3323"/>
                  </a:cubicBezTo>
                  <a:cubicBezTo>
                    <a:pt x="2122" y="3302"/>
                    <a:pt x="2059" y="3239"/>
                    <a:pt x="2143" y="3218"/>
                  </a:cubicBezTo>
                  <a:lnTo>
                    <a:pt x="2101" y="3218"/>
                  </a:lnTo>
                  <a:lnTo>
                    <a:pt x="2122" y="3197"/>
                  </a:lnTo>
                  <a:cubicBezTo>
                    <a:pt x="2080" y="3029"/>
                    <a:pt x="2101" y="3155"/>
                    <a:pt x="2101" y="3008"/>
                  </a:cubicBezTo>
                  <a:cubicBezTo>
                    <a:pt x="2101" y="2924"/>
                    <a:pt x="2038" y="2903"/>
                    <a:pt x="2059" y="2840"/>
                  </a:cubicBezTo>
                  <a:lnTo>
                    <a:pt x="2059" y="2840"/>
                  </a:lnTo>
                  <a:cubicBezTo>
                    <a:pt x="2059" y="2840"/>
                    <a:pt x="2040" y="2859"/>
                    <a:pt x="2028" y="2859"/>
                  </a:cubicBezTo>
                  <a:cubicBezTo>
                    <a:pt x="2022" y="2859"/>
                    <a:pt x="2017" y="2854"/>
                    <a:pt x="2017" y="2840"/>
                  </a:cubicBezTo>
                  <a:cubicBezTo>
                    <a:pt x="2059" y="2840"/>
                    <a:pt x="1975" y="2798"/>
                    <a:pt x="2017" y="2777"/>
                  </a:cubicBezTo>
                  <a:cubicBezTo>
                    <a:pt x="2017" y="2759"/>
                    <a:pt x="2017" y="2710"/>
                    <a:pt x="1977" y="2710"/>
                  </a:cubicBezTo>
                  <a:cubicBezTo>
                    <a:pt x="1972" y="2710"/>
                    <a:pt x="1967" y="2711"/>
                    <a:pt x="1961" y="2712"/>
                  </a:cubicBezTo>
                  <a:lnTo>
                    <a:pt x="1961" y="2712"/>
                  </a:lnTo>
                  <a:cubicBezTo>
                    <a:pt x="1976" y="2703"/>
                    <a:pt x="1992" y="2668"/>
                    <a:pt x="2008" y="2668"/>
                  </a:cubicBezTo>
                  <a:cubicBezTo>
                    <a:pt x="2011" y="2668"/>
                    <a:pt x="2014" y="2669"/>
                    <a:pt x="2017" y="2672"/>
                  </a:cubicBezTo>
                  <a:lnTo>
                    <a:pt x="2017" y="2630"/>
                  </a:lnTo>
                  <a:lnTo>
                    <a:pt x="1996" y="2651"/>
                  </a:lnTo>
                  <a:cubicBezTo>
                    <a:pt x="1996" y="2588"/>
                    <a:pt x="2038" y="2546"/>
                    <a:pt x="1975" y="2504"/>
                  </a:cubicBezTo>
                  <a:lnTo>
                    <a:pt x="1954" y="2525"/>
                  </a:lnTo>
                  <a:cubicBezTo>
                    <a:pt x="1954" y="2483"/>
                    <a:pt x="1954" y="2462"/>
                    <a:pt x="2017" y="2441"/>
                  </a:cubicBezTo>
                  <a:lnTo>
                    <a:pt x="2038" y="2483"/>
                  </a:lnTo>
                  <a:cubicBezTo>
                    <a:pt x="2038" y="2420"/>
                    <a:pt x="2017" y="2357"/>
                    <a:pt x="1996" y="2315"/>
                  </a:cubicBezTo>
                  <a:lnTo>
                    <a:pt x="1996" y="2336"/>
                  </a:lnTo>
                  <a:cubicBezTo>
                    <a:pt x="1933" y="2273"/>
                    <a:pt x="1870" y="1895"/>
                    <a:pt x="1786" y="1832"/>
                  </a:cubicBezTo>
                  <a:lnTo>
                    <a:pt x="1744" y="1853"/>
                  </a:lnTo>
                  <a:lnTo>
                    <a:pt x="1702" y="1790"/>
                  </a:lnTo>
                  <a:lnTo>
                    <a:pt x="1702" y="1790"/>
                  </a:lnTo>
                  <a:cubicBezTo>
                    <a:pt x="1702" y="1790"/>
                    <a:pt x="1849" y="1832"/>
                    <a:pt x="1849" y="1832"/>
                  </a:cubicBezTo>
                  <a:cubicBezTo>
                    <a:pt x="1807" y="1538"/>
                    <a:pt x="1807" y="1244"/>
                    <a:pt x="1807" y="950"/>
                  </a:cubicBezTo>
                  <a:cubicBezTo>
                    <a:pt x="1814" y="936"/>
                    <a:pt x="1826" y="931"/>
                    <a:pt x="1838" y="931"/>
                  </a:cubicBezTo>
                  <a:cubicBezTo>
                    <a:pt x="1863" y="931"/>
                    <a:pt x="1891" y="950"/>
                    <a:pt x="1891" y="950"/>
                  </a:cubicBezTo>
                  <a:cubicBezTo>
                    <a:pt x="1870" y="908"/>
                    <a:pt x="1849" y="929"/>
                    <a:pt x="1849" y="887"/>
                  </a:cubicBezTo>
                  <a:cubicBezTo>
                    <a:pt x="1849" y="873"/>
                    <a:pt x="1854" y="868"/>
                    <a:pt x="1860" y="868"/>
                  </a:cubicBezTo>
                  <a:cubicBezTo>
                    <a:pt x="1872" y="868"/>
                    <a:pt x="1891" y="887"/>
                    <a:pt x="1891" y="887"/>
                  </a:cubicBezTo>
                  <a:cubicBezTo>
                    <a:pt x="1891" y="887"/>
                    <a:pt x="1891" y="845"/>
                    <a:pt x="1870" y="845"/>
                  </a:cubicBezTo>
                  <a:cubicBezTo>
                    <a:pt x="1870" y="845"/>
                    <a:pt x="1807" y="866"/>
                    <a:pt x="1765" y="866"/>
                  </a:cubicBezTo>
                  <a:lnTo>
                    <a:pt x="1765" y="824"/>
                  </a:lnTo>
                  <a:lnTo>
                    <a:pt x="1807" y="824"/>
                  </a:lnTo>
                  <a:cubicBezTo>
                    <a:pt x="1807" y="803"/>
                    <a:pt x="1702" y="782"/>
                    <a:pt x="1723" y="719"/>
                  </a:cubicBezTo>
                  <a:cubicBezTo>
                    <a:pt x="1723" y="614"/>
                    <a:pt x="1723" y="509"/>
                    <a:pt x="1723" y="404"/>
                  </a:cubicBezTo>
                  <a:cubicBezTo>
                    <a:pt x="1744" y="404"/>
                    <a:pt x="1744" y="425"/>
                    <a:pt x="1765" y="446"/>
                  </a:cubicBezTo>
                  <a:lnTo>
                    <a:pt x="1765" y="404"/>
                  </a:lnTo>
                  <a:cubicBezTo>
                    <a:pt x="1759" y="407"/>
                    <a:pt x="1754" y="408"/>
                    <a:pt x="1750" y="408"/>
                  </a:cubicBezTo>
                  <a:cubicBezTo>
                    <a:pt x="1732" y="408"/>
                    <a:pt x="1737" y="379"/>
                    <a:pt x="1730" y="379"/>
                  </a:cubicBezTo>
                  <a:cubicBezTo>
                    <a:pt x="1728" y="379"/>
                    <a:pt x="1726" y="380"/>
                    <a:pt x="1723" y="383"/>
                  </a:cubicBezTo>
                  <a:cubicBezTo>
                    <a:pt x="1639" y="320"/>
                    <a:pt x="1723" y="215"/>
                    <a:pt x="1660" y="152"/>
                  </a:cubicBezTo>
                  <a:cubicBezTo>
                    <a:pt x="1576" y="152"/>
                    <a:pt x="232" y="47"/>
                    <a:pt x="148" y="47"/>
                  </a:cubicBezTo>
                  <a:lnTo>
                    <a:pt x="148" y="5"/>
                  </a:lnTo>
                  <a:cubicBezTo>
                    <a:pt x="148" y="2"/>
                    <a:pt x="14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5"/>
          <p:cNvSpPr/>
          <p:nvPr/>
        </p:nvSpPr>
        <p:spPr>
          <a:xfrm rot="10800000">
            <a:off x="360467" y="677138"/>
            <a:ext cx="359675" cy="331250"/>
          </a:xfrm>
          <a:custGeom>
            <a:avLst/>
            <a:gdLst/>
            <a:ahLst/>
            <a:cxnLst/>
            <a:rect l="l" t="t" r="r" b="b"/>
            <a:pathLst>
              <a:path w="14387" h="13250" extrusionOk="0">
                <a:moveTo>
                  <a:pt x="7195" y="0"/>
                </a:moveTo>
                <a:cubicBezTo>
                  <a:pt x="6789" y="0"/>
                  <a:pt x="6378" y="38"/>
                  <a:pt x="5965" y="115"/>
                </a:cubicBezTo>
                <a:cubicBezTo>
                  <a:pt x="2374" y="787"/>
                  <a:pt x="1" y="4252"/>
                  <a:pt x="673" y="7844"/>
                </a:cubicBezTo>
                <a:cubicBezTo>
                  <a:pt x="1287" y="11025"/>
                  <a:pt x="4059" y="13250"/>
                  <a:pt x="7195" y="13250"/>
                </a:cubicBezTo>
                <a:cubicBezTo>
                  <a:pt x="7599" y="13250"/>
                  <a:pt x="8010" y="13213"/>
                  <a:pt x="8422" y="13136"/>
                </a:cubicBezTo>
                <a:cubicBezTo>
                  <a:pt x="12014" y="12464"/>
                  <a:pt x="14387" y="8999"/>
                  <a:pt x="13694" y="5407"/>
                </a:cubicBezTo>
                <a:cubicBezTo>
                  <a:pt x="13099" y="2210"/>
                  <a:pt x="10316" y="0"/>
                  <a:pt x="71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>
            <a:spLocks noGrp="1"/>
          </p:cNvSpPr>
          <p:nvPr>
            <p:ph type="title"/>
          </p:nvPr>
        </p:nvSpPr>
        <p:spPr>
          <a:xfrm>
            <a:off x="711475" y="449975"/>
            <a:ext cx="772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6"/>
          <p:cNvSpPr/>
          <p:nvPr/>
        </p:nvSpPr>
        <p:spPr>
          <a:xfrm flipH="1">
            <a:off x="6529300" y="4008077"/>
            <a:ext cx="2698770" cy="1201001"/>
          </a:xfrm>
          <a:custGeom>
            <a:avLst/>
            <a:gdLst/>
            <a:ahLst/>
            <a:cxnLst/>
            <a:rect l="l" t="t" r="r" b="b"/>
            <a:pathLst>
              <a:path w="160665" h="111436" extrusionOk="0">
                <a:moveTo>
                  <a:pt x="1" y="0"/>
                </a:moveTo>
                <a:lnTo>
                  <a:pt x="1" y="111436"/>
                </a:lnTo>
                <a:lnTo>
                  <a:pt x="156863" y="111436"/>
                </a:lnTo>
                <a:cubicBezTo>
                  <a:pt x="160517" y="96566"/>
                  <a:pt x="160664" y="80731"/>
                  <a:pt x="153944" y="67164"/>
                </a:cubicBezTo>
                <a:cubicBezTo>
                  <a:pt x="146761" y="52631"/>
                  <a:pt x="131766" y="42256"/>
                  <a:pt x="115615" y="40660"/>
                </a:cubicBezTo>
                <a:cubicBezTo>
                  <a:pt x="113913" y="40489"/>
                  <a:pt x="112217" y="40408"/>
                  <a:pt x="110528" y="40408"/>
                </a:cubicBezTo>
                <a:cubicBezTo>
                  <a:pt x="93968" y="40408"/>
                  <a:pt x="78039" y="48117"/>
                  <a:pt x="62145" y="53492"/>
                </a:cubicBezTo>
                <a:cubicBezTo>
                  <a:pt x="57376" y="55098"/>
                  <a:pt x="52412" y="56508"/>
                  <a:pt x="47457" y="56508"/>
                </a:cubicBezTo>
                <a:cubicBezTo>
                  <a:pt x="46127" y="56508"/>
                  <a:pt x="44799" y="56407"/>
                  <a:pt x="43474" y="56180"/>
                </a:cubicBezTo>
                <a:cubicBezTo>
                  <a:pt x="33456" y="54479"/>
                  <a:pt x="25938" y="45952"/>
                  <a:pt x="21212" y="36942"/>
                </a:cubicBezTo>
                <a:cubicBezTo>
                  <a:pt x="16508" y="27933"/>
                  <a:pt x="13715" y="17957"/>
                  <a:pt x="8338" y="9325"/>
                </a:cubicBezTo>
                <a:cubicBezTo>
                  <a:pt x="6154" y="5818"/>
                  <a:pt x="3319" y="2458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79" name="Google Shape;279;p6"/>
          <p:cNvSpPr/>
          <p:nvPr/>
        </p:nvSpPr>
        <p:spPr>
          <a:xfrm>
            <a:off x="-617963" y="4053838"/>
            <a:ext cx="1217835" cy="1109469"/>
          </a:xfrm>
          <a:custGeom>
            <a:avLst/>
            <a:gdLst/>
            <a:ahLst/>
            <a:cxnLst/>
            <a:rect l="l" t="t" r="r" b="b"/>
            <a:pathLst>
              <a:path w="30096" h="27418" extrusionOk="0">
                <a:moveTo>
                  <a:pt x="15038" y="0"/>
                </a:moveTo>
                <a:cubicBezTo>
                  <a:pt x="11525" y="0"/>
                  <a:pt x="8013" y="1339"/>
                  <a:pt x="5335" y="4017"/>
                </a:cubicBezTo>
                <a:cubicBezTo>
                  <a:pt x="0" y="9372"/>
                  <a:pt x="0" y="18046"/>
                  <a:pt x="5335" y="23401"/>
                </a:cubicBezTo>
                <a:cubicBezTo>
                  <a:pt x="8013" y="26079"/>
                  <a:pt x="11525" y="27418"/>
                  <a:pt x="15038" y="27418"/>
                </a:cubicBezTo>
                <a:cubicBezTo>
                  <a:pt x="18550" y="27418"/>
                  <a:pt x="22063" y="26079"/>
                  <a:pt x="24740" y="23401"/>
                </a:cubicBezTo>
                <a:cubicBezTo>
                  <a:pt x="30096" y="18046"/>
                  <a:pt x="30096" y="9372"/>
                  <a:pt x="24740" y="4017"/>
                </a:cubicBezTo>
                <a:cubicBezTo>
                  <a:pt x="22063" y="1339"/>
                  <a:pt x="18550" y="0"/>
                  <a:pt x="150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6"/>
          <p:cNvGrpSpPr/>
          <p:nvPr/>
        </p:nvGrpSpPr>
        <p:grpSpPr>
          <a:xfrm rot="-5400000">
            <a:off x="-106511" y="4270100"/>
            <a:ext cx="880031" cy="759460"/>
            <a:chOff x="-22350" y="134588"/>
            <a:chExt cx="939000" cy="810350"/>
          </a:xfrm>
        </p:grpSpPr>
        <p:sp>
          <p:nvSpPr>
            <p:cNvPr id="281" name="Google Shape;281;p6"/>
            <p:cNvSpPr/>
            <p:nvPr/>
          </p:nvSpPr>
          <p:spPr>
            <a:xfrm>
              <a:off x="337500" y="519013"/>
              <a:ext cx="158050" cy="150800"/>
            </a:xfrm>
            <a:custGeom>
              <a:avLst/>
              <a:gdLst/>
              <a:ahLst/>
              <a:cxnLst/>
              <a:rect l="l" t="t" r="r" b="b"/>
              <a:pathLst>
                <a:path w="6322" h="6032" extrusionOk="0">
                  <a:moveTo>
                    <a:pt x="6261" y="1"/>
                  </a:moveTo>
                  <a:cubicBezTo>
                    <a:pt x="6129" y="1"/>
                    <a:pt x="5820" y="160"/>
                    <a:pt x="5710" y="204"/>
                  </a:cubicBezTo>
                  <a:lnTo>
                    <a:pt x="5710" y="204"/>
                  </a:lnTo>
                  <a:cubicBezTo>
                    <a:pt x="5700" y="207"/>
                    <a:pt x="5689" y="210"/>
                    <a:pt x="5679" y="214"/>
                  </a:cubicBezTo>
                  <a:lnTo>
                    <a:pt x="5679" y="214"/>
                  </a:lnTo>
                  <a:cubicBezTo>
                    <a:pt x="5680" y="213"/>
                    <a:pt x="5681" y="213"/>
                    <a:pt x="5683" y="213"/>
                  </a:cubicBezTo>
                  <a:lnTo>
                    <a:pt x="5683" y="213"/>
                  </a:lnTo>
                  <a:cubicBezTo>
                    <a:pt x="5680" y="214"/>
                    <a:pt x="5678" y="214"/>
                    <a:pt x="5676" y="215"/>
                  </a:cubicBezTo>
                  <a:lnTo>
                    <a:pt x="5676" y="215"/>
                  </a:lnTo>
                  <a:cubicBezTo>
                    <a:pt x="5677" y="214"/>
                    <a:pt x="5678" y="214"/>
                    <a:pt x="5679" y="214"/>
                  </a:cubicBezTo>
                  <a:lnTo>
                    <a:pt x="5679" y="214"/>
                  </a:lnTo>
                  <a:cubicBezTo>
                    <a:pt x="5676" y="214"/>
                    <a:pt x="5674" y="214"/>
                    <a:pt x="5671" y="214"/>
                  </a:cubicBezTo>
                  <a:cubicBezTo>
                    <a:pt x="5671" y="214"/>
                    <a:pt x="5672" y="215"/>
                    <a:pt x="5674" y="215"/>
                  </a:cubicBezTo>
                  <a:cubicBezTo>
                    <a:pt x="5675" y="215"/>
                    <a:pt x="5675" y="215"/>
                    <a:pt x="5676" y="215"/>
                  </a:cubicBezTo>
                  <a:lnTo>
                    <a:pt x="5676" y="215"/>
                  </a:lnTo>
                  <a:cubicBezTo>
                    <a:pt x="5659" y="221"/>
                    <a:pt x="5643" y="228"/>
                    <a:pt x="5629" y="235"/>
                  </a:cubicBezTo>
                  <a:lnTo>
                    <a:pt x="5629" y="256"/>
                  </a:lnTo>
                  <a:cubicBezTo>
                    <a:pt x="5576" y="287"/>
                    <a:pt x="5571" y="287"/>
                    <a:pt x="5563" y="287"/>
                  </a:cubicBezTo>
                  <a:cubicBezTo>
                    <a:pt x="5555" y="287"/>
                    <a:pt x="5545" y="287"/>
                    <a:pt x="5482" y="319"/>
                  </a:cubicBezTo>
                  <a:cubicBezTo>
                    <a:pt x="5482" y="298"/>
                    <a:pt x="5566" y="256"/>
                    <a:pt x="5671" y="214"/>
                  </a:cubicBezTo>
                  <a:lnTo>
                    <a:pt x="5671" y="214"/>
                  </a:lnTo>
                  <a:cubicBezTo>
                    <a:pt x="5587" y="235"/>
                    <a:pt x="5524" y="256"/>
                    <a:pt x="5482" y="298"/>
                  </a:cubicBezTo>
                  <a:cubicBezTo>
                    <a:pt x="5464" y="302"/>
                    <a:pt x="5454" y="304"/>
                    <a:pt x="5448" y="304"/>
                  </a:cubicBezTo>
                  <a:cubicBezTo>
                    <a:pt x="5431" y="304"/>
                    <a:pt x="5445" y="292"/>
                    <a:pt x="5421" y="292"/>
                  </a:cubicBezTo>
                  <a:cubicBezTo>
                    <a:pt x="5413" y="292"/>
                    <a:pt x="5399" y="293"/>
                    <a:pt x="5377" y="298"/>
                  </a:cubicBezTo>
                  <a:cubicBezTo>
                    <a:pt x="5314" y="340"/>
                    <a:pt x="5230" y="382"/>
                    <a:pt x="5167" y="403"/>
                  </a:cubicBezTo>
                  <a:cubicBezTo>
                    <a:pt x="4978" y="466"/>
                    <a:pt x="4894" y="550"/>
                    <a:pt x="4726" y="592"/>
                  </a:cubicBezTo>
                  <a:lnTo>
                    <a:pt x="4747" y="592"/>
                  </a:lnTo>
                  <a:cubicBezTo>
                    <a:pt x="4684" y="592"/>
                    <a:pt x="4579" y="655"/>
                    <a:pt x="4474" y="697"/>
                  </a:cubicBezTo>
                  <a:cubicBezTo>
                    <a:pt x="4495" y="697"/>
                    <a:pt x="4516" y="697"/>
                    <a:pt x="4474" y="718"/>
                  </a:cubicBezTo>
                  <a:cubicBezTo>
                    <a:pt x="4348" y="760"/>
                    <a:pt x="4264" y="802"/>
                    <a:pt x="4159" y="823"/>
                  </a:cubicBezTo>
                  <a:lnTo>
                    <a:pt x="4096" y="886"/>
                  </a:lnTo>
                  <a:cubicBezTo>
                    <a:pt x="3676" y="1054"/>
                    <a:pt x="2016" y="1768"/>
                    <a:pt x="1596" y="1957"/>
                  </a:cubicBezTo>
                  <a:lnTo>
                    <a:pt x="1617" y="1957"/>
                  </a:lnTo>
                  <a:lnTo>
                    <a:pt x="0" y="2671"/>
                  </a:lnTo>
                  <a:lnTo>
                    <a:pt x="1302" y="3574"/>
                  </a:lnTo>
                  <a:lnTo>
                    <a:pt x="1953" y="4015"/>
                  </a:lnTo>
                  <a:cubicBezTo>
                    <a:pt x="2037" y="4078"/>
                    <a:pt x="2163" y="4162"/>
                    <a:pt x="2268" y="4246"/>
                  </a:cubicBezTo>
                  <a:cubicBezTo>
                    <a:pt x="2247" y="4225"/>
                    <a:pt x="2242" y="4215"/>
                    <a:pt x="2247" y="4215"/>
                  </a:cubicBezTo>
                  <a:cubicBezTo>
                    <a:pt x="2253" y="4215"/>
                    <a:pt x="2268" y="4225"/>
                    <a:pt x="2289" y="4246"/>
                  </a:cubicBezTo>
                  <a:cubicBezTo>
                    <a:pt x="2426" y="4341"/>
                    <a:pt x="2431" y="4341"/>
                    <a:pt x="2439" y="4341"/>
                  </a:cubicBezTo>
                  <a:cubicBezTo>
                    <a:pt x="2447" y="4341"/>
                    <a:pt x="2458" y="4341"/>
                    <a:pt x="2605" y="4435"/>
                  </a:cubicBezTo>
                  <a:cubicBezTo>
                    <a:pt x="2773" y="4540"/>
                    <a:pt x="3151" y="4813"/>
                    <a:pt x="3529" y="5086"/>
                  </a:cubicBezTo>
                  <a:lnTo>
                    <a:pt x="4852" y="6031"/>
                  </a:lnTo>
                  <a:lnTo>
                    <a:pt x="4894" y="5905"/>
                  </a:lnTo>
                  <a:cubicBezTo>
                    <a:pt x="4936" y="5716"/>
                    <a:pt x="4978" y="5527"/>
                    <a:pt x="5020" y="5338"/>
                  </a:cubicBezTo>
                  <a:cubicBezTo>
                    <a:pt x="5041" y="5254"/>
                    <a:pt x="5083" y="5149"/>
                    <a:pt x="5104" y="5065"/>
                  </a:cubicBezTo>
                  <a:cubicBezTo>
                    <a:pt x="5104" y="5023"/>
                    <a:pt x="5125" y="4981"/>
                    <a:pt x="5125" y="4960"/>
                  </a:cubicBezTo>
                  <a:lnTo>
                    <a:pt x="5146" y="4876"/>
                  </a:lnTo>
                  <a:lnTo>
                    <a:pt x="5146" y="4897"/>
                  </a:lnTo>
                  <a:cubicBezTo>
                    <a:pt x="5188" y="4687"/>
                    <a:pt x="5503" y="3553"/>
                    <a:pt x="5566" y="3322"/>
                  </a:cubicBezTo>
                  <a:lnTo>
                    <a:pt x="5566" y="3322"/>
                  </a:lnTo>
                  <a:lnTo>
                    <a:pt x="5545" y="3364"/>
                  </a:lnTo>
                  <a:cubicBezTo>
                    <a:pt x="5566" y="3238"/>
                    <a:pt x="5608" y="3133"/>
                    <a:pt x="5650" y="3028"/>
                  </a:cubicBezTo>
                  <a:lnTo>
                    <a:pt x="5650" y="3028"/>
                  </a:lnTo>
                  <a:cubicBezTo>
                    <a:pt x="5649" y="3029"/>
                    <a:pt x="5648" y="3030"/>
                    <a:pt x="5647" y="3030"/>
                  </a:cubicBezTo>
                  <a:cubicBezTo>
                    <a:pt x="5631" y="3030"/>
                    <a:pt x="5650" y="2857"/>
                    <a:pt x="5650" y="2797"/>
                  </a:cubicBezTo>
                  <a:cubicBezTo>
                    <a:pt x="5671" y="2692"/>
                    <a:pt x="5713" y="2461"/>
                    <a:pt x="5755" y="2293"/>
                  </a:cubicBezTo>
                  <a:cubicBezTo>
                    <a:pt x="5776" y="2167"/>
                    <a:pt x="5860" y="1894"/>
                    <a:pt x="5881" y="1810"/>
                  </a:cubicBezTo>
                  <a:cubicBezTo>
                    <a:pt x="5944" y="1579"/>
                    <a:pt x="6070" y="1243"/>
                    <a:pt x="6112" y="928"/>
                  </a:cubicBezTo>
                  <a:lnTo>
                    <a:pt x="6217" y="739"/>
                  </a:lnTo>
                  <a:lnTo>
                    <a:pt x="6217" y="718"/>
                  </a:lnTo>
                  <a:lnTo>
                    <a:pt x="6322" y="46"/>
                  </a:lnTo>
                  <a:cubicBezTo>
                    <a:pt x="6322" y="14"/>
                    <a:pt x="6299" y="1"/>
                    <a:pt x="6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296450" y="283263"/>
              <a:ext cx="129800" cy="170750"/>
            </a:xfrm>
            <a:custGeom>
              <a:avLst/>
              <a:gdLst/>
              <a:ahLst/>
              <a:cxnLst/>
              <a:rect l="l" t="t" r="r" b="b"/>
              <a:pathLst>
                <a:path w="5192" h="6830" extrusionOk="0">
                  <a:moveTo>
                    <a:pt x="67" y="600"/>
                  </a:moveTo>
                  <a:cubicBezTo>
                    <a:pt x="70" y="634"/>
                    <a:pt x="71" y="655"/>
                    <a:pt x="67" y="655"/>
                  </a:cubicBezTo>
                  <a:cubicBezTo>
                    <a:pt x="67" y="643"/>
                    <a:pt x="67" y="623"/>
                    <a:pt x="67" y="600"/>
                  </a:cubicBezTo>
                  <a:close/>
                  <a:moveTo>
                    <a:pt x="92" y="0"/>
                  </a:moveTo>
                  <a:cubicBezTo>
                    <a:pt x="1" y="0"/>
                    <a:pt x="46" y="380"/>
                    <a:pt x="64" y="561"/>
                  </a:cubicBezTo>
                  <a:lnTo>
                    <a:pt x="64" y="561"/>
                  </a:lnTo>
                  <a:cubicBezTo>
                    <a:pt x="46" y="618"/>
                    <a:pt x="47" y="659"/>
                    <a:pt x="67" y="718"/>
                  </a:cubicBezTo>
                  <a:lnTo>
                    <a:pt x="88" y="718"/>
                  </a:lnTo>
                  <a:cubicBezTo>
                    <a:pt x="88" y="844"/>
                    <a:pt x="88" y="739"/>
                    <a:pt x="88" y="865"/>
                  </a:cubicBezTo>
                  <a:cubicBezTo>
                    <a:pt x="67" y="865"/>
                    <a:pt x="46" y="760"/>
                    <a:pt x="46" y="655"/>
                  </a:cubicBezTo>
                  <a:lnTo>
                    <a:pt x="46" y="655"/>
                  </a:lnTo>
                  <a:cubicBezTo>
                    <a:pt x="46" y="739"/>
                    <a:pt x="46" y="802"/>
                    <a:pt x="67" y="865"/>
                  </a:cubicBezTo>
                  <a:cubicBezTo>
                    <a:pt x="67" y="949"/>
                    <a:pt x="46" y="865"/>
                    <a:pt x="46" y="970"/>
                  </a:cubicBezTo>
                  <a:cubicBezTo>
                    <a:pt x="46" y="1033"/>
                    <a:pt x="67" y="1117"/>
                    <a:pt x="67" y="1201"/>
                  </a:cubicBezTo>
                  <a:cubicBezTo>
                    <a:pt x="67" y="1411"/>
                    <a:pt x="109" y="1495"/>
                    <a:pt x="109" y="1684"/>
                  </a:cubicBezTo>
                  <a:cubicBezTo>
                    <a:pt x="109" y="1751"/>
                    <a:pt x="109" y="1863"/>
                    <a:pt x="109" y="1957"/>
                  </a:cubicBezTo>
                  <a:cubicBezTo>
                    <a:pt x="109" y="2104"/>
                    <a:pt x="130" y="2188"/>
                    <a:pt x="109" y="2272"/>
                  </a:cubicBezTo>
                  <a:lnTo>
                    <a:pt x="151" y="2377"/>
                  </a:lnTo>
                  <a:cubicBezTo>
                    <a:pt x="172" y="2818"/>
                    <a:pt x="277" y="4624"/>
                    <a:pt x="298" y="5065"/>
                  </a:cubicBezTo>
                  <a:lnTo>
                    <a:pt x="298" y="5044"/>
                  </a:lnTo>
                  <a:cubicBezTo>
                    <a:pt x="298" y="5506"/>
                    <a:pt x="340" y="6137"/>
                    <a:pt x="382" y="6830"/>
                  </a:cubicBezTo>
                  <a:lnTo>
                    <a:pt x="1663" y="5927"/>
                  </a:lnTo>
                  <a:cubicBezTo>
                    <a:pt x="1915" y="5738"/>
                    <a:pt x="2125" y="5590"/>
                    <a:pt x="2314" y="5464"/>
                  </a:cubicBezTo>
                  <a:cubicBezTo>
                    <a:pt x="2419" y="5401"/>
                    <a:pt x="2524" y="5317"/>
                    <a:pt x="2629" y="5254"/>
                  </a:cubicBezTo>
                  <a:lnTo>
                    <a:pt x="2629" y="5254"/>
                  </a:lnTo>
                  <a:cubicBezTo>
                    <a:pt x="2611" y="5261"/>
                    <a:pt x="2600" y="5263"/>
                    <a:pt x="2594" y="5263"/>
                  </a:cubicBezTo>
                  <a:cubicBezTo>
                    <a:pt x="2580" y="5263"/>
                    <a:pt x="2600" y="5248"/>
                    <a:pt x="2629" y="5233"/>
                  </a:cubicBezTo>
                  <a:cubicBezTo>
                    <a:pt x="2923" y="5023"/>
                    <a:pt x="2629" y="5212"/>
                    <a:pt x="2923" y="5002"/>
                  </a:cubicBezTo>
                  <a:cubicBezTo>
                    <a:pt x="3091" y="4876"/>
                    <a:pt x="3448" y="4603"/>
                    <a:pt x="3847" y="4351"/>
                  </a:cubicBezTo>
                  <a:lnTo>
                    <a:pt x="5192" y="3427"/>
                  </a:lnTo>
                  <a:lnTo>
                    <a:pt x="5087" y="3343"/>
                  </a:lnTo>
                  <a:cubicBezTo>
                    <a:pt x="4919" y="3238"/>
                    <a:pt x="4751" y="3133"/>
                    <a:pt x="4604" y="3028"/>
                  </a:cubicBezTo>
                  <a:lnTo>
                    <a:pt x="4352" y="2860"/>
                  </a:lnTo>
                  <a:lnTo>
                    <a:pt x="4268" y="2797"/>
                  </a:lnTo>
                  <a:lnTo>
                    <a:pt x="4205" y="2776"/>
                  </a:lnTo>
                  <a:lnTo>
                    <a:pt x="4226" y="2776"/>
                  </a:lnTo>
                  <a:cubicBezTo>
                    <a:pt x="4058" y="2650"/>
                    <a:pt x="3112" y="1978"/>
                    <a:pt x="2923" y="1852"/>
                  </a:cubicBezTo>
                  <a:lnTo>
                    <a:pt x="2923" y="1852"/>
                  </a:lnTo>
                  <a:lnTo>
                    <a:pt x="2944" y="1873"/>
                  </a:lnTo>
                  <a:cubicBezTo>
                    <a:pt x="2839" y="1810"/>
                    <a:pt x="2755" y="1726"/>
                    <a:pt x="2671" y="1642"/>
                  </a:cubicBezTo>
                  <a:cubicBezTo>
                    <a:pt x="2671" y="1650"/>
                    <a:pt x="2666" y="1654"/>
                    <a:pt x="2657" y="1654"/>
                  </a:cubicBezTo>
                  <a:cubicBezTo>
                    <a:pt x="2618" y="1654"/>
                    <a:pt x="2512" y="1592"/>
                    <a:pt x="2461" y="1558"/>
                  </a:cubicBezTo>
                  <a:cubicBezTo>
                    <a:pt x="2377" y="1495"/>
                    <a:pt x="2167" y="1390"/>
                    <a:pt x="2020" y="1306"/>
                  </a:cubicBezTo>
                  <a:lnTo>
                    <a:pt x="2041" y="1306"/>
                  </a:lnTo>
                  <a:cubicBezTo>
                    <a:pt x="1915" y="1222"/>
                    <a:pt x="1705" y="1075"/>
                    <a:pt x="1621" y="1012"/>
                  </a:cubicBezTo>
                  <a:cubicBezTo>
                    <a:pt x="1432" y="886"/>
                    <a:pt x="1138" y="655"/>
                    <a:pt x="886" y="487"/>
                  </a:cubicBezTo>
                  <a:lnTo>
                    <a:pt x="739" y="340"/>
                  </a:lnTo>
                  <a:lnTo>
                    <a:pt x="718" y="319"/>
                  </a:lnTo>
                  <a:lnTo>
                    <a:pt x="109" y="4"/>
                  </a:ln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121700" y="134588"/>
              <a:ext cx="87525" cy="68450"/>
            </a:xfrm>
            <a:custGeom>
              <a:avLst/>
              <a:gdLst/>
              <a:ahLst/>
              <a:cxnLst/>
              <a:rect l="l" t="t" r="r" b="b"/>
              <a:pathLst>
                <a:path w="3501" h="2738" extrusionOk="0">
                  <a:moveTo>
                    <a:pt x="3151" y="8"/>
                  </a:moveTo>
                  <a:cubicBezTo>
                    <a:pt x="3111" y="8"/>
                    <a:pt x="3090" y="27"/>
                    <a:pt x="3051" y="28"/>
                  </a:cubicBezTo>
                  <a:lnTo>
                    <a:pt x="3051" y="28"/>
                  </a:lnTo>
                  <a:cubicBezTo>
                    <a:pt x="3067" y="28"/>
                    <a:pt x="3116" y="25"/>
                    <a:pt x="3151" y="8"/>
                  </a:cubicBezTo>
                  <a:close/>
                  <a:moveTo>
                    <a:pt x="3051" y="28"/>
                  </a:moveTo>
                  <a:lnTo>
                    <a:pt x="3051" y="28"/>
                  </a:lnTo>
                  <a:cubicBezTo>
                    <a:pt x="3048" y="29"/>
                    <a:pt x="3046" y="29"/>
                    <a:pt x="3046" y="29"/>
                  </a:cubicBezTo>
                  <a:cubicBezTo>
                    <a:pt x="3048" y="29"/>
                    <a:pt x="3049" y="29"/>
                    <a:pt x="3051" y="28"/>
                  </a:cubicBezTo>
                  <a:close/>
                  <a:moveTo>
                    <a:pt x="3418" y="1"/>
                  </a:moveTo>
                  <a:cubicBezTo>
                    <a:pt x="3319" y="1"/>
                    <a:pt x="3151" y="29"/>
                    <a:pt x="3151" y="29"/>
                  </a:cubicBezTo>
                  <a:lnTo>
                    <a:pt x="3004" y="29"/>
                  </a:lnTo>
                  <a:cubicBezTo>
                    <a:pt x="2962" y="50"/>
                    <a:pt x="2920" y="50"/>
                    <a:pt x="2878" y="50"/>
                  </a:cubicBezTo>
                  <a:cubicBezTo>
                    <a:pt x="2773" y="50"/>
                    <a:pt x="2731" y="71"/>
                    <a:pt x="2626" y="71"/>
                  </a:cubicBezTo>
                  <a:lnTo>
                    <a:pt x="2311" y="71"/>
                  </a:lnTo>
                  <a:lnTo>
                    <a:pt x="2269" y="92"/>
                  </a:lnTo>
                  <a:cubicBezTo>
                    <a:pt x="2038" y="113"/>
                    <a:pt x="1135" y="218"/>
                    <a:pt x="904" y="239"/>
                  </a:cubicBezTo>
                  <a:lnTo>
                    <a:pt x="1" y="365"/>
                  </a:lnTo>
                  <a:lnTo>
                    <a:pt x="505" y="1016"/>
                  </a:lnTo>
                  <a:lnTo>
                    <a:pt x="757" y="1310"/>
                  </a:lnTo>
                  <a:cubicBezTo>
                    <a:pt x="778" y="1373"/>
                    <a:pt x="841" y="1436"/>
                    <a:pt x="862" y="1478"/>
                  </a:cubicBezTo>
                  <a:cubicBezTo>
                    <a:pt x="925" y="1551"/>
                    <a:pt x="930" y="1551"/>
                    <a:pt x="933" y="1551"/>
                  </a:cubicBezTo>
                  <a:cubicBezTo>
                    <a:pt x="935" y="1551"/>
                    <a:pt x="935" y="1551"/>
                    <a:pt x="988" y="1625"/>
                  </a:cubicBezTo>
                  <a:cubicBezTo>
                    <a:pt x="1051" y="1709"/>
                    <a:pt x="1198" y="1898"/>
                    <a:pt x="1345" y="2066"/>
                  </a:cubicBezTo>
                  <a:lnTo>
                    <a:pt x="1849" y="2738"/>
                  </a:lnTo>
                  <a:cubicBezTo>
                    <a:pt x="1870" y="2717"/>
                    <a:pt x="1870" y="2696"/>
                    <a:pt x="1891" y="2696"/>
                  </a:cubicBezTo>
                  <a:cubicBezTo>
                    <a:pt x="1933" y="2591"/>
                    <a:pt x="1996" y="2507"/>
                    <a:pt x="2038" y="2423"/>
                  </a:cubicBezTo>
                  <a:cubicBezTo>
                    <a:pt x="2059" y="2381"/>
                    <a:pt x="2101" y="2339"/>
                    <a:pt x="2122" y="2297"/>
                  </a:cubicBezTo>
                  <a:cubicBezTo>
                    <a:pt x="2122" y="2276"/>
                    <a:pt x="2143" y="2276"/>
                    <a:pt x="2143" y="2255"/>
                  </a:cubicBezTo>
                  <a:lnTo>
                    <a:pt x="2164" y="2213"/>
                  </a:lnTo>
                  <a:cubicBezTo>
                    <a:pt x="2227" y="2129"/>
                    <a:pt x="2542" y="1625"/>
                    <a:pt x="2605" y="1520"/>
                  </a:cubicBezTo>
                  <a:cubicBezTo>
                    <a:pt x="2626" y="1478"/>
                    <a:pt x="2668" y="1436"/>
                    <a:pt x="2710" y="1394"/>
                  </a:cubicBezTo>
                  <a:cubicBezTo>
                    <a:pt x="2689" y="1394"/>
                    <a:pt x="2731" y="1310"/>
                    <a:pt x="2752" y="1268"/>
                  </a:cubicBezTo>
                  <a:cubicBezTo>
                    <a:pt x="2773" y="1226"/>
                    <a:pt x="2836" y="1121"/>
                    <a:pt x="2878" y="1037"/>
                  </a:cubicBezTo>
                  <a:cubicBezTo>
                    <a:pt x="2899" y="974"/>
                    <a:pt x="2983" y="869"/>
                    <a:pt x="3004" y="827"/>
                  </a:cubicBezTo>
                  <a:cubicBezTo>
                    <a:pt x="3067" y="722"/>
                    <a:pt x="3172" y="575"/>
                    <a:pt x="3277" y="428"/>
                  </a:cubicBezTo>
                  <a:lnTo>
                    <a:pt x="3340" y="365"/>
                  </a:lnTo>
                  <a:lnTo>
                    <a:pt x="3487" y="29"/>
                  </a:lnTo>
                  <a:cubicBezTo>
                    <a:pt x="3501" y="8"/>
                    <a:pt x="3468" y="1"/>
                    <a:pt x="3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847400" y="414063"/>
              <a:ext cx="69250" cy="87200"/>
            </a:xfrm>
            <a:custGeom>
              <a:avLst/>
              <a:gdLst/>
              <a:ahLst/>
              <a:cxnLst/>
              <a:rect l="l" t="t" r="r" b="b"/>
              <a:pathLst>
                <a:path w="2770" h="3488" extrusionOk="0">
                  <a:moveTo>
                    <a:pt x="55" y="1"/>
                  </a:moveTo>
                  <a:cubicBezTo>
                    <a:pt x="1" y="1"/>
                    <a:pt x="60" y="337"/>
                    <a:pt x="60" y="337"/>
                  </a:cubicBezTo>
                  <a:cubicBezTo>
                    <a:pt x="39" y="379"/>
                    <a:pt x="39" y="421"/>
                    <a:pt x="60" y="442"/>
                  </a:cubicBezTo>
                  <a:cubicBezTo>
                    <a:pt x="60" y="485"/>
                    <a:pt x="39" y="442"/>
                    <a:pt x="39" y="506"/>
                  </a:cubicBezTo>
                  <a:cubicBezTo>
                    <a:pt x="39" y="548"/>
                    <a:pt x="60" y="590"/>
                    <a:pt x="60" y="611"/>
                  </a:cubicBezTo>
                  <a:cubicBezTo>
                    <a:pt x="60" y="716"/>
                    <a:pt x="81" y="779"/>
                    <a:pt x="81" y="863"/>
                  </a:cubicBezTo>
                  <a:lnTo>
                    <a:pt x="81" y="1010"/>
                  </a:lnTo>
                  <a:lnTo>
                    <a:pt x="81" y="1178"/>
                  </a:lnTo>
                  <a:lnTo>
                    <a:pt x="81" y="1220"/>
                  </a:lnTo>
                  <a:cubicBezTo>
                    <a:pt x="102" y="1451"/>
                    <a:pt x="186" y="2375"/>
                    <a:pt x="207" y="2606"/>
                  </a:cubicBezTo>
                  <a:cubicBezTo>
                    <a:pt x="291" y="2816"/>
                    <a:pt x="312" y="3131"/>
                    <a:pt x="333" y="3488"/>
                  </a:cubicBezTo>
                  <a:lnTo>
                    <a:pt x="984" y="3005"/>
                  </a:lnTo>
                  <a:lnTo>
                    <a:pt x="1299" y="2774"/>
                  </a:lnTo>
                  <a:cubicBezTo>
                    <a:pt x="1362" y="2732"/>
                    <a:pt x="1425" y="2690"/>
                    <a:pt x="1467" y="2648"/>
                  </a:cubicBezTo>
                  <a:lnTo>
                    <a:pt x="1467" y="2648"/>
                  </a:lnTo>
                  <a:cubicBezTo>
                    <a:pt x="1460" y="2655"/>
                    <a:pt x="1455" y="2657"/>
                    <a:pt x="1453" y="2657"/>
                  </a:cubicBezTo>
                  <a:cubicBezTo>
                    <a:pt x="1448" y="2657"/>
                    <a:pt x="1453" y="2648"/>
                    <a:pt x="1467" y="2648"/>
                  </a:cubicBezTo>
                  <a:cubicBezTo>
                    <a:pt x="1541" y="2595"/>
                    <a:pt x="1541" y="2595"/>
                    <a:pt x="1541" y="2595"/>
                  </a:cubicBezTo>
                  <a:cubicBezTo>
                    <a:pt x="1541" y="2595"/>
                    <a:pt x="1541" y="2595"/>
                    <a:pt x="1614" y="2543"/>
                  </a:cubicBezTo>
                  <a:lnTo>
                    <a:pt x="2076" y="2186"/>
                  </a:lnTo>
                  <a:lnTo>
                    <a:pt x="2769" y="1703"/>
                  </a:lnTo>
                  <a:lnTo>
                    <a:pt x="2706" y="1661"/>
                  </a:lnTo>
                  <a:cubicBezTo>
                    <a:pt x="2622" y="1619"/>
                    <a:pt x="2538" y="1556"/>
                    <a:pt x="2433" y="1514"/>
                  </a:cubicBezTo>
                  <a:lnTo>
                    <a:pt x="2328" y="1430"/>
                  </a:lnTo>
                  <a:lnTo>
                    <a:pt x="2265" y="1388"/>
                  </a:lnTo>
                  <a:lnTo>
                    <a:pt x="2244" y="1367"/>
                  </a:lnTo>
                  <a:cubicBezTo>
                    <a:pt x="2139" y="1325"/>
                    <a:pt x="1656" y="989"/>
                    <a:pt x="1551" y="926"/>
                  </a:cubicBezTo>
                  <a:cubicBezTo>
                    <a:pt x="1488" y="884"/>
                    <a:pt x="1446" y="863"/>
                    <a:pt x="1404" y="821"/>
                  </a:cubicBezTo>
                  <a:cubicBezTo>
                    <a:pt x="1404" y="824"/>
                    <a:pt x="1402" y="825"/>
                    <a:pt x="1399" y="825"/>
                  </a:cubicBezTo>
                  <a:cubicBezTo>
                    <a:pt x="1381" y="825"/>
                    <a:pt x="1317" y="779"/>
                    <a:pt x="1299" y="779"/>
                  </a:cubicBezTo>
                  <a:cubicBezTo>
                    <a:pt x="1257" y="737"/>
                    <a:pt x="1152" y="695"/>
                    <a:pt x="1068" y="632"/>
                  </a:cubicBezTo>
                  <a:cubicBezTo>
                    <a:pt x="1005" y="590"/>
                    <a:pt x="921" y="548"/>
                    <a:pt x="858" y="506"/>
                  </a:cubicBezTo>
                  <a:cubicBezTo>
                    <a:pt x="753" y="442"/>
                    <a:pt x="606" y="316"/>
                    <a:pt x="480" y="232"/>
                  </a:cubicBezTo>
                  <a:lnTo>
                    <a:pt x="396" y="169"/>
                  </a:lnTo>
                  <a:lnTo>
                    <a:pt x="375" y="169"/>
                  </a:lnTo>
                  <a:lnTo>
                    <a:pt x="60" y="1"/>
                  </a:lnTo>
                  <a:cubicBezTo>
                    <a:pt x="58" y="1"/>
                    <a:pt x="57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294450" y="790963"/>
              <a:ext cx="141775" cy="153975"/>
            </a:xfrm>
            <a:custGeom>
              <a:avLst/>
              <a:gdLst/>
              <a:ahLst/>
              <a:cxnLst/>
              <a:rect l="l" t="t" r="r" b="b"/>
              <a:pathLst>
                <a:path w="5671" h="6159" extrusionOk="0">
                  <a:moveTo>
                    <a:pt x="4612" y="365"/>
                  </a:moveTo>
                  <a:cubicBezTo>
                    <a:pt x="4610" y="367"/>
                    <a:pt x="4607" y="369"/>
                    <a:pt x="4605" y="370"/>
                  </a:cubicBezTo>
                  <a:lnTo>
                    <a:pt x="4605" y="370"/>
                  </a:lnTo>
                  <a:cubicBezTo>
                    <a:pt x="4607" y="369"/>
                    <a:pt x="4609" y="368"/>
                    <a:pt x="4611" y="367"/>
                  </a:cubicBezTo>
                  <a:lnTo>
                    <a:pt x="4611" y="367"/>
                  </a:lnTo>
                  <a:cubicBezTo>
                    <a:pt x="4611" y="366"/>
                    <a:pt x="4612" y="365"/>
                    <a:pt x="4612" y="365"/>
                  </a:cubicBezTo>
                  <a:close/>
                  <a:moveTo>
                    <a:pt x="2627" y="5353"/>
                  </a:moveTo>
                  <a:cubicBezTo>
                    <a:pt x="2632" y="5355"/>
                    <a:pt x="2639" y="5358"/>
                    <a:pt x="2646" y="5360"/>
                  </a:cubicBezTo>
                  <a:cubicBezTo>
                    <a:pt x="2640" y="5358"/>
                    <a:pt x="2634" y="5355"/>
                    <a:pt x="2627" y="5353"/>
                  </a:cubicBezTo>
                  <a:close/>
                  <a:moveTo>
                    <a:pt x="5051" y="1"/>
                  </a:moveTo>
                  <a:cubicBezTo>
                    <a:pt x="4961" y="1"/>
                    <a:pt x="4721" y="248"/>
                    <a:pt x="4612" y="365"/>
                  </a:cubicBezTo>
                  <a:lnTo>
                    <a:pt x="4612" y="365"/>
                  </a:lnTo>
                  <a:cubicBezTo>
                    <a:pt x="4623" y="356"/>
                    <a:pt x="4634" y="348"/>
                    <a:pt x="4642" y="341"/>
                  </a:cubicBezTo>
                  <a:lnTo>
                    <a:pt x="4642" y="341"/>
                  </a:lnTo>
                  <a:cubicBezTo>
                    <a:pt x="4632" y="350"/>
                    <a:pt x="4621" y="359"/>
                    <a:pt x="4611" y="367"/>
                  </a:cubicBezTo>
                  <a:lnTo>
                    <a:pt x="4611" y="367"/>
                  </a:lnTo>
                  <a:cubicBezTo>
                    <a:pt x="4578" y="402"/>
                    <a:pt x="4558" y="425"/>
                    <a:pt x="4558" y="425"/>
                  </a:cubicBezTo>
                  <a:cubicBezTo>
                    <a:pt x="4569" y="401"/>
                    <a:pt x="4587" y="384"/>
                    <a:pt x="4605" y="370"/>
                  </a:cubicBezTo>
                  <a:lnTo>
                    <a:pt x="4605" y="370"/>
                  </a:lnTo>
                  <a:cubicBezTo>
                    <a:pt x="4569" y="395"/>
                    <a:pt x="4531" y="415"/>
                    <a:pt x="4516" y="446"/>
                  </a:cubicBezTo>
                  <a:lnTo>
                    <a:pt x="4516" y="467"/>
                  </a:lnTo>
                  <a:cubicBezTo>
                    <a:pt x="4474" y="519"/>
                    <a:pt x="4463" y="519"/>
                    <a:pt x="4453" y="519"/>
                  </a:cubicBezTo>
                  <a:cubicBezTo>
                    <a:pt x="4442" y="519"/>
                    <a:pt x="4432" y="519"/>
                    <a:pt x="4390" y="572"/>
                  </a:cubicBezTo>
                  <a:cubicBezTo>
                    <a:pt x="4369" y="572"/>
                    <a:pt x="4453" y="488"/>
                    <a:pt x="4516" y="404"/>
                  </a:cubicBezTo>
                  <a:lnTo>
                    <a:pt x="4516" y="404"/>
                  </a:lnTo>
                  <a:cubicBezTo>
                    <a:pt x="4453" y="467"/>
                    <a:pt x="4390" y="530"/>
                    <a:pt x="4369" y="551"/>
                  </a:cubicBezTo>
                  <a:cubicBezTo>
                    <a:pt x="4349" y="570"/>
                    <a:pt x="4342" y="576"/>
                    <a:pt x="4338" y="576"/>
                  </a:cubicBezTo>
                  <a:cubicBezTo>
                    <a:pt x="4334" y="576"/>
                    <a:pt x="4336" y="568"/>
                    <a:pt x="4328" y="568"/>
                  </a:cubicBezTo>
                  <a:cubicBezTo>
                    <a:pt x="4323" y="568"/>
                    <a:pt x="4311" y="573"/>
                    <a:pt x="4285" y="593"/>
                  </a:cubicBezTo>
                  <a:cubicBezTo>
                    <a:pt x="4243" y="656"/>
                    <a:pt x="4180" y="719"/>
                    <a:pt x="4117" y="761"/>
                  </a:cubicBezTo>
                  <a:cubicBezTo>
                    <a:pt x="3969" y="887"/>
                    <a:pt x="3927" y="992"/>
                    <a:pt x="3780" y="1097"/>
                  </a:cubicBezTo>
                  <a:lnTo>
                    <a:pt x="3780" y="1076"/>
                  </a:lnTo>
                  <a:cubicBezTo>
                    <a:pt x="3717" y="1118"/>
                    <a:pt x="3633" y="1202"/>
                    <a:pt x="3549" y="1286"/>
                  </a:cubicBezTo>
                  <a:cubicBezTo>
                    <a:pt x="3560" y="1275"/>
                    <a:pt x="3576" y="1265"/>
                    <a:pt x="3581" y="1265"/>
                  </a:cubicBezTo>
                  <a:cubicBezTo>
                    <a:pt x="3586" y="1265"/>
                    <a:pt x="3581" y="1275"/>
                    <a:pt x="3549" y="1307"/>
                  </a:cubicBezTo>
                  <a:cubicBezTo>
                    <a:pt x="3444" y="1391"/>
                    <a:pt x="3381" y="1454"/>
                    <a:pt x="3318" y="1496"/>
                  </a:cubicBezTo>
                  <a:lnTo>
                    <a:pt x="3255" y="1580"/>
                  </a:lnTo>
                  <a:cubicBezTo>
                    <a:pt x="2919" y="1895"/>
                    <a:pt x="1617" y="3134"/>
                    <a:pt x="1281" y="3428"/>
                  </a:cubicBezTo>
                  <a:lnTo>
                    <a:pt x="0" y="4646"/>
                  </a:lnTo>
                  <a:lnTo>
                    <a:pt x="1512" y="5045"/>
                  </a:lnTo>
                  <a:cubicBezTo>
                    <a:pt x="1806" y="5129"/>
                    <a:pt x="2079" y="5192"/>
                    <a:pt x="2289" y="5234"/>
                  </a:cubicBezTo>
                  <a:cubicBezTo>
                    <a:pt x="2388" y="5274"/>
                    <a:pt x="2524" y="5313"/>
                    <a:pt x="2627" y="5353"/>
                  </a:cubicBezTo>
                  <a:lnTo>
                    <a:pt x="2627" y="5353"/>
                  </a:lnTo>
                  <a:cubicBezTo>
                    <a:pt x="2602" y="5341"/>
                    <a:pt x="2602" y="5330"/>
                    <a:pt x="2616" y="5330"/>
                  </a:cubicBezTo>
                  <a:cubicBezTo>
                    <a:pt x="2624" y="5330"/>
                    <a:pt x="2634" y="5333"/>
                    <a:pt x="2646" y="5339"/>
                  </a:cubicBezTo>
                  <a:cubicBezTo>
                    <a:pt x="2784" y="5382"/>
                    <a:pt x="2812" y="5390"/>
                    <a:pt x="2822" y="5390"/>
                  </a:cubicBezTo>
                  <a:cubicBezTo>
                    <a:pt x="2828" y="5390"/>
                    <a:pt x="2828" y="5387"/>
                    <a:pt x="2839" y="5387"/>
                  </a:cubicBezTo>
                  <a:cubicBezTo>
                    <a:pt x="2855" y="5387"/>
                    <a:pt x="2897" y="5393"/>
                    <a:pt x="3024" y="5423"/>
                  </a:cubicBezTo>
                  <a:cubicBezTo>
                    <a:pt x="3213" y="5465"/>
                    <a:pt x="3654" y="5591"/>
                    <a:pt x="4095" y="5717"/>
                  </a:cubicBezTo>
                  <a:lnTo>
                    <a:pt x="5671" y="6158"/>
                  </a:lnTo>
                  <a:lnTo>
                    <a:pt x="5671" y="6032"/>
                  </a:lnTo>
                  <a:cubicBezTo>
                    <a:pt x="5650" y="5822"/>
                    <a:pt x="5629" y="5633"/>
                    <a:pt x="5608" y="5444"/>
                  </a:cubicBezTo>
                  <a:cubicBezTo>
                    <a:pt x="5608" y="5339"/>
                    <a:pt x="5587" y="5255"/>
                    <a:pt x="5587" y="5150"/>
                  </a:cubicBezTo>
                  <a:lnTo>
                    <a:pt x="5587" y="5045"/>
                  </a:lnTo>
                  <a:lnTo>
                    <a:pt x="5587" y="4982"/>
                  </a:lnTo>
                  <a:cubicBezTo>
                    <a:pt x="5566" y="4793"/>
                    <a:pt x="5482" y="3617"/>
                    <a:pt x="5440" y="3386"/>
                  </a:cubicBezTo>
                  <a:cubicBezTo>
                    <a:pt x="5440" y="3285"/>
                    <a:pt x="5440" y="3169"/>
                    <a:pt x="5440" y="3071"/>
                  </a:cubicBezTo>
                  <a:cubicBezTo>
                    <a:pt x="5438" y="3072"/>
                    <a:pt x="5437" y="3073"/>
                    <a:pt x="5436" y="3073"/>
                  </a:cubicBezTo>
                  <a:cubicBezTo>
                    <a:pt x="5416" y="3073"/>
                    <a:pt x="5396" y="2919"/>
                    <a:pt x="5377" y="2840"/>
                  </a:cubicBezTo>
                  <a:cubicBezTo>
                    <a:pt x="5377" y="2735"/>
                    <a:pt x="5314" y="2504"/>
                    <a:pt x="5293" y="2336"/>
                  </a:cubicBezTo>
                  <a:lnTo>
                    <a:pt x="5314" y="2336"/>
                  </a:lnTo>
                  <a:cubicBezTo>
                    <a:pt x="5293" y="2210"/>
                    <a:pt x="5272" y="1937"/>
                    <a:pt x="5251" y="1832"/>
                  </a:cubicBezTo>
                  <a:cubicBezTo>
                    <a:pt x="5251" y="1601"/>
                    <a:pt x="5251" y="1244"/>
                    <a:pt x="5188" y="929"/>
                  </a:cubicBezTo>
                  <a:lnTo>
                    <a:pt x="5209" y="740"/>
                  </a:lnTo>
                  <a:lnTo>
                    <a:pt x="5209" y="698"/>
                  </a:lnTo>
                  <a:lnTo>
                    <a:pt x="5083" y="26"/>
                  </a:lnTo>
                  <a:cubicBezTo>
                    <a:pt x="5078" y="8"/>
                    <a:pt x="5066" y="1"/>
                    <a:pt x="5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82175" y="587538"/>
              <a:ext cx="168850" cy="138450"/>
            </a:xfrm>
            <a:custGeom>
              <a:avLst/>
              <a:gdLst/>
              <a:ahLst/>
              <a:cxnLst/>
              <a:rect l="l" t="t" r="r" b="b"/>
              <a:pathLst>
                <a:path w="6754" h="5538" extrusionOk="0">
                  <a:moveTo>
                    <a:pt x="6631" y="0"/>
                  </a:moveTo>
                  <a:cubicBezTo>
                    <a:pt x="6497" y="0"/>
                    <a:pt x="6274" y="49"/>
                    <a:pt x="6153" y="77"/>
                  </a:cubicBezTo>
                  <a:lnTo>
                    <a:pt x="6153" y="77"/>
                  </a:lnTo>
                  <a:cubicBezTo>
                    <a:pt x="6105" y="78"/>
                    <a:pt x="6060" y="82"/>
                    <a:pt x="6028" y="98"/>
                  </a:cubicBezTo>
                  <a:lnTo>
                    <a:pt x="6028" y="119"/>
                  </a:lnTo>
                  <a:cubicBezTo>
                    <a:pt x="5986" y="126"/>
                    <a:pt x="5967" y="128"/>
                    <a:pt x="5957" y="128"/>
                  </a:cubicBezTo>
                  <a:cubicBezTo>
                    <a:pt x="5937" y="128"/>
                    <a:pt x="5951" y="119"/>
                    <a:pt x="5881" y="119"/>
                  </a:cubicBezTo>
                  <a:cubicBezTo>
                    <a:pt x="5881" y="119"/>
                    <a:pt x="5965" y="98"/>
                    <a:pt x="6070" y="77"/>
                  </a:cubicBezTo>
                  <a:cubicBezTo>
                    <a:pt x="6007" y="77"/>
                    <a:pt x="5923" y="77"/>
                    <a:pt x="5860" y="119"/>
                  </a:cubicBezTo>
                  <a:cubicBezTo>
                    <a:pt x="5776" y="119"/>
                    <a:pt x="5860" y="98"/>
                    <a:pt x="5776" y="98"/>
                  </a:cubicBezTo>
                  <a:cubicBezTo>
                    <a:pt x="5692" y="119"/>
                    <a:pt x="5608" y="140"/>
                    <a:pt x="5524" y="140"/>
                  </a:cubicBezTo>
                  <a:cubicBezTo>
                    <a:pt x="5335" y="161"/>
                    <a:pt x="5251" y="224"/>
                    <a:pt x="5062" y="245"/>
                  </a:cubicBezTo>
                  <a:lnTo>
                    <a:pt x="5083" y="245"/>
                  </a:lnTo>
                  <a:cubicBezTo>
                    <a:pt x="5020" y="245"/>
                    <a:pt x="4894" y="266"/>
                    <a:pt x="4789" y="287"/>
                  </a:cubicBezTo>
                  <a:cubicBezTo>
                    <a:pt x="4810" y="287"/>
                    <a:pt x="4852" y="287"/>
                    <a:pt x="4789" y="308"/>
                  </a:cubicBezTo>
                  <a:cubicBezTo>
                    <a:pt x="4663" y="308"/>
                    <a:pt x="4558" y="329"/>
                    <a:pt x="4473" y="329"/>
                  </a:cubicBezTo>
                  <a:lnTo>
                    <a:pt x="4389" y="371"/>
                  </a:lnTo>
                  <a:cubicBezTo>
                    <a:pt x="3927" y="434"/>
                    <a:pt x="2163" y="770"/>
                    <a:pt x="1722" y="854"/>
                  </a:cubicBezTo>
                  <a:lnTo>
                    <a:pt x="1743" y="854"/>
                  </a:lnTo>
                  <a:lnTo>
                    <a:pt x="0" y="1148"/>
                  </a:lnTo>
                  <a:lnTo>
                    <a:pt x="1050" y="2324"/>
                  </a:lnTo>
                  <a:cubicBezTo>
                    <a:pt x="1239" y="2555"/>
                    <a:pt x="1428" y="2744"/>
                    <a:pt x="1575" y="2912"/>
                  </a:cubicBezTo>
                  <a:cubicBezTo>
                    <a:pt x="1617" y="2996"/>
                    <a:pt x="1722" y="3101"/>
                    <a:pt x="1806" y="3206"/>
                  </a:cubicBezTo>
                  <a:cubicBezTo>
                    <a:pt x="1787" y="3178"/>
                    <a:pt x="1785" y="3167"/>
                    <a:pt x="1791" y="3167"/>
                  </a:cubicBezTo>
                  <a:cubicBezTo>
                    <a:pt x="1798" y="3167"/>
                    <a:pt x="1816" y="3183"/>
                    <a:pt x="1827" y="3206"/>
                  </a:cubicBezTo>
                  <a:cubicBezTo>
                    <a:pt x="1943" y="3332"/>
                    <a:pt x="1948" y="3332"/>
                    <a:pt x="1953" y="3332"/>
                  </a:cubicBezTo>
                  <a:cubicBezTo>
                    <a:pt x="1959" y="3332"/>
                    <a:pt x="1964" y="3332"/>
                    <a:pt x="2079" y="3458"/>
                  </a:cubicBezTo>
                  <a:cubicBezTo>
                    <a:pt x="2226" y="3605"/>
                    <a:pt x="2520" y="3941"/>
                    <a:pt x="2835" y="4298"/>
                  </a:cubicBezTo>
                  <a:lnTo>
                    <a:pt x="3906" y="5537"/>
                  </a:lnTo>
                  <a:lnTo>
                    <a:pt x="3969" y="5411"/>
                  </a:lnTo>
                  <a:cubicBezTo>
                    <a:pt x="4053" y="5243"/>
                    <a:pt x="4137" y="5075"/>
                    <a:pt x="4242" y="4886"/>
                  </a:cubicBezTo>
                  <a:lnTo>
                    <a:pt x="4368" y="4634"/>
                  </a:lnTo>
                  <a:lnTo>
                    <a:pt x="4431" y="4529"/>
                  </a:lnTo>
                  <a:lnTo>
                    <a:pt x="4452" y="4466"/>
                  </a:lnTo>
                  <a:lnTo>
                    <a:pt x="4452" y="4487"/>
                  </a:lnTo>
                  <a:cubicBezTo>
                    <a:pt x="4537" y="4298"/>
                    <a:pt x="5125" y="3269"/>
                    <a:pt x="5230" y="3059"/>
                  </a:cubicBezTo>
                  <a:lnTo>
                    <a:pt x="5230" y="3059"/>
                  </a:lnTo>
                  <a:lnTo>
                    <a:pt x="5209" y="3080"/>
                  </a:lnTo>
                  <a:cubicBezTo>
                    <a:pt x="5251" y="2975"/>
                    <a:pt x="5314" y="2891"/>
                    <a:pt x="5377" y="2786"/>
                  </a:cubicBezTo>
                  <a:cubicBezTo>
                    <a:pt x="5356" y="2786"/>
                    <a:pt x="5419" y="2639"/>
                    <a:pt x="5461" y="2576"/>
                  </a:cubicBezTo>
                  <a:cubicBezTo>
                    <a:pt x="5503" y="2471"/>
                    <a:pt x="5587" y="2261"/>
                    <a:pt x="5671" y="2114"/>
                  </a:cubicBezTo>
                  <a:cubicBezTo>
                    <a:pt x="5713" y="1988"/>
                    <a:pt x="5860" y="1757"/>
                    <a:pt x="5902" y="1673"/>
                  </a:cubicBezTo>
                  <a:cubicBezTo>
                    <a:pt x="6049" y="1400"/>
                    <a:pt x="6196" y="1148"/>
                    <a:pt x="6343" y="875"/>
                  </a:cubicBezTo>
                  <a:lnTo>
                    <a:pt x="6469" y="728"/>
                  </a:lnTo>
                  <a:lnTo>
                    <a:pt x="6469" y="686"/>
                  </a:lnTo>
                  <a:lnTo>
                    <a:pt x="6742" y="56"/>
                  </a:lnTo>
                  <a:cubicBezTo>
                    <a:pt x="6753" y="15"/>
                    <a:pt x="6706" y="0"/>
                    <a:pt x="6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518625" y="322138"/>
              <a:ext cx="143375" cy="153400"/>
            </a:xfrm>
            <a:custGeom>
              <a:avLst/>
              <a:gdLst/>
              <a:ahLst/>
              <a:cxnLst/>
              <a:rect l="l" t="t" r="r" b="b"/>
              <a:pathLst>
                <a:path w="5735" h="6136" extrusionOk="0">
                  <a:moveTo>
                    <a:pt x="4285" y="465"/>
                  </a:moveTo>
                  <a:lnTo>
                    <a:pt x="4285" y="507"/>
                  </a:lnTo>
                  <a:cubicBezTo>
                    <a:pt x="4254" y="549"/>
                    <a:pt x="4249" y="549"/>
                    <a:pt x="4241" y="549"/>
                  </a:cubicBezTo>
                  <a:cubicBezTo>
                    <a:pt x="4233" y="549"/>
                    <a:pt x="4222" y="549"/>
                    <a:pt x="4180" y="591"/>
                  </a:cubicBezTo>
                  <a:cubicBezTo>
                    <a:pt x="4162" y="591"/>
                    <a:pt x="4226" y="524"/>
                    <a:pt x="4285" y="465"/>
                  </a:cubicBezTo>
                  <a:close/>
                  <a:moveTo>
                    <a:pt x="2673" y="5457"/>
                  </a:moveTo>
                  <a:lnTo>
                    <a:pt x="2673" y="5457"/>
                  </a:lnTo>
                  <a:cubicBezTo>
                    <a:pt x="2678" y="5460"/>
                    <a:pt x="2683" y="5462"/>
                    <a:pt x="2689" y="5464"/>
                  </a:cubicBezTo>
                  <a:cubicBezTo>
                    <a:pt x="2684" y="5462"/>
                    <a:pt x="2679" y="5459"/>
                    <a:pt x="2673" y="5457"/>
                  </a:cubicBezTo>
                  <a:close/>
                  <a:moveTo>
                    <a:pt x="4824" y="1"/>
                  </a:moveTo>
                  <a:cubicBezTo>
                    <a:pt x="4715" y="1"/>
                    <a:pt x="4360" y="445"/>
                    <a:pt x="4329" y="445"/>
                  </a:cubicBezTo>
                  <a:cubicBezTo>
                    <a:pt x="4328" y="445"/>
                    <a:pt x="4328" y="445"/>
                    <a:pt x="4327" y="444"/>
                  </a:cubicBezTo>
                  <a:cubicBezTo>
                    <a:pt x="4369" y="402"/>
                    <a:pt x="4390" y="381"/>
                    <a:pt x="4411" y="360"/>
                  </a:cubicBezTo>
                  <a:lnTo>
                    <a:pt x="4411" y="360"/>
                  </a:lnTo>
                  <a:cubicBezTo>
                    <a:pt x="4370" y="401"/>
                    <a:pt x="4329" y="422"/>
                    <a:pt x="4287" y="463"/>
                  </a:cubicBezTo>
                  <a:lnTo>
                    <a:pt x="4287" y="463"/>
                  </a:lnTo>
                  <a:cubicBezTo>
                    <a:pt x="4294" y="457"/>
                    <a:pt x="4300" y="450"/>
                    <a:pt x="4306" y="444"/>
                  </a:cubicBezTo>
                  <a:lnTo>
                    <a:pt x="4306" y="444"/>
                  </a:lnTo>
                  <a:cubicBezTo>
                    <a:pt x="4243" y="486"/>
                    <a:pt x="4180" y="549"/>
                    <a:pt x="4159" y="591"/>
                  </a:cubicBezTo>
                  <a:cubicBezTo>
                    <a:pt x="4141" y="604"/>
                    <a:pt x="4133" y="607"/>
                    <a:pt x="4129" y="607"/>
                  </a:cubicBezTo>
                  <a:cubicBezTo>
                    <a:pt x="4125" y="607"/>
                    <a:pt x="4126" y="603"/>
                    <a:pt x="4123" y="603"/>
                  </a:cubicBezTo>
                  <a:cubicBezTo>
                    <a:pt x="4118" y="603"/>
                    <a:pt x="4108" y="609"/>
                    <a:pt x="4075" y="633"/>
                  </a:cubicBezTo>
                  <a:cubicBezTo>
                    <a:pt x="4033" y="696"/>
                    <a:pt x="3970" y="759"/>
                    <a:pt x="3907" y="801"/>
                  </a:cubicBezTo>
                  <a:cubicBezTo>
                    <a:pt x="3760" y="927"/>
                    <a:pt x="3718" y="1032"/>
                    <a:pt x="3592" y="1158"/>
                  </a:cubicBezTo>
                  <a:lnTo>
                    <a:pt x="3592" y="1137"/>
                  </a:lnTo>
                  <a:cubicBezTo>
                    <a:pt x="3529" y="1179"/>
                    <a:pt x="3466" y="1263"/>
                    <a:pt x="3382" y="1347"/>
                  </a:cubicBezTo>
                  <a:cubicBezTo>
                    <a:pt x="3393" y="1337"/>
                    <a:pt x="3403" y="1326"/>
                    <a:pt x="3406" y="1326"/>
                  </a:cubicBezTo>
                  <a:cubicBezTo>
                    <a:pt x="3408" y="1326"/>
                    <a:pt x="3403" y="1337"/>
                    <a:pt x="3382" y="1368"/>
                  </a:cubicBezTo>
                  <a:cubicBezTo>
                    <a:pt x="3277" y="1452"/>
                    <a:pt x="3214" y="1515"/>
                    <a:pt x="3151" y="1578"/>
                  </a:cubicBezTo>
                  <a:lnTo>
                    <a:pt x="3088" y="1641"/>
                  </a:lnTo>
                  <a:cubicBezTo>
                    <a:pt x="2773" y="1977"/>
                    <a:pt x="1513" y="3258"/>
                    <a:pt x="1198" y="3594"/>
                  </a:cubicBezTo>
                  <a:lnTo>
                    <a:pt x="1198" y="3573"/>
                  </a:lnTo>
                  <a:lnTo>
                    <a:pt x="1" y="4855"/>
                  </a:lnTo>
                  <a:lnTo>
                    <a:pt x="1555" y="5191"/>
                  </a:lnTo>
                  <a:cubicBezTo>
                    <a:pt x="1828" y="5254"/>
                    <a:pt x="2101" y="5317"/>
                    <a:pt x="2311" y="5359"/>
                  </a:cubicBezTo>
                  <a:cubicBezTo>
                    <a:pt x="2411" y="5399"/>
                    <a:pt x="2568" y="5419"/>
                    <a:pt x="2673" y="5457"/>
                  </a:cubicBezTo>
                  <a:lnTo>
                    <a:pt x="2673" y="5457"/>
                  </a:lnTo>
                  <a:cubicBezTo>
                    <a:pt x="2644" y="5445"/>
                    <a:pt x="2644" y="5434"/>
                    <a:pt x="2659" y="5434"/>
                  </a:cubicBezTo>
                  <a:cubicBezTo>
                    <a:pt x="2666" y="5434"/>
                    <a:pt x="2677" y="5436"/>
                    <a:pt x="2689" y="5443"/>
                  </a:cubicBezTo>
                  <a:cubicBezTo>
                    <a:pt x="2824" y="5476"/>
                    <a:pt x="2854" y="5483"/>
                    <a:pt x="2865" y="5483"/>
                  </a:cubicBezTo>
                  <a:cubicBezTo>
                    <a:pt x="2872" y="5483"/>
                    <a:pt x="2870" y="5480"/>
                    <a:pt x="2885" y="5480"/>
                  </a:cubicBezTo>
                  <a:cubicBezTo>
                    <a:pt x="2904" y="5480"/>
                    <a:pt x="2948" y="5485"/>
                    <a:pt x="3067" y="5506"/>
                  </a:cubicBezTo>
                  <a:cubicBezTo>
                    <a:pt x="3256" y="5548"/>
                    <a:pt x="3697" y="5632"/>
                    <a:pt x="4159" y="5737"/>
                  </a:cubicBezTo>
                  <a:lnTo>
                    <a:pt x="5734" y="6136"/>
                  </a:lnTo>
                  <a:cubicBezTo>
                    <a:pt x="5734" y="6073"/>
                    <a:pt x="5734" y="6031"/>
                    <a:pt x="5734" y="5989"/>
                  </a:cubicBezTo>
                  <a:cubicBezTo>
                    <a:pt x="5692" y="5800"/>
                    <a:pt x="5671" y="5611"/>
                    <a:pt x="5629" y="5422"/>
                  </a:cubicBezTo>
                  <a:cubicBezTo>
                    <a:pt x="5629" y="5317"/>
                    <a:pt x="5608" y="5233"/>
                    <a:pt x="5608" y="5128"/>
                  </a:cubicBezTo>
                  <a:lnTo>
                    <a:pt x="5587" y="5023"/>
                  </a:lnTo>
                  <a:lnTo>
                    <a:pt x="5566" y="4960"/>
                  </a:lnTo>
                  <a:cubicBezTo>
                    <a:pt x="5545" y="4771"/>
                    <a:pt x="5398" y="3594"/>
                    <a:pt x="5377" y="3363"/>
                  </a:cubicBezTo>
                  <a:lnTo>
                    <a:pt x="5377" y="3405"/>
                  </a:lnTo>
                  <a:cubicBezTo>
                    <a:pt x="5356" y="3279"/>
                    <a:pt x="5335" y="3174"/>
                    <a:pt x="5335" y="3048"/>
                  </a:cubicBezTo>
                  <a:cubicBezTo>
                    <a:pt x="5334" y="3050"/>
                    <a:pt x="5333" y="3050"/>
                    <a:pt x="5331" y="3050"/>
                  </a:cubicBezTo>
                  <a:cubicBezTo>
                    <a:pt x="5310" y="3050"/>
                    <a:pt x="5272" y="2898"/>
                    <a:pt x="5272" y="2838"/>
                  </a:cubicBezTo>
                  <a:cubicBezTo>
                    <a:pt x="5251" y="2733"/>
                    <a:pt x="5188" y="2502"/>
                    <a:pt x="5167" y="2334"/>
                  </a:cubicBezTo>
                  <a:lnTo>
                    <a:pt x="5188" y="2334"/>
                  </a:lnTo>
                  <a:cubicBezTo>
                    <a:pt x="5146" y="2187"/>
                    <a:pt x="5125" y="1935"/>
                    <a:pt x="5104" y="1830"/>
                  </a:cubicBezTo>
                  <a:cubicBezTo>
                    <a:pt x="5083" y="1599"/>
                    <a:pt x="5062" y="1242"/>
                    <a:pt x="4999" y="927"/>
                  </a:cubicBezTo>
                  <a:lnTo>
                    <a:pt x="5020" y="717"/>
                  </a:lnTo>
                  <a:lnTo>
                    <a:pt x="5020" y="696"/>
                  </a:lnTo>
                  <a:lnTo>
                    <a:pt x="4852" y="24"/>
                  </a:lnTo>
                  <a:cubicBezTo>
                    <a:pt x="4848" y="8"/>
                    <a:pt x="4838" y="1"/>
                    <a:pt x="48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151100" y="615163"/>
              <a:ext cx="146525" cy="149150"/>
            </a:xfrm>
            <a:custGeom>
              <a:avLst/>
              <a:gdLst/>
              <a:ahLst/>
              <a:cxnLst/>
              <a:rect l="l" t="t" r="r" b="b"/>
              <a:pathLst>
                <a:path w="5861" h="5966" extrusionOk="0">
                  <a:moveTo>
                    <a:pt x="4173" y="0"/>
                  </a:moveTo>
                  <a:cubicBezTo>
                    <a:pt x="4092" y="0"/>
                    <a:pt x="3899" y="295"/>
                    <a:pt x="3800" y="434"/>
                  </a:cubicBezTo>
                  <a:lnTo>
                    <a:pt x="3800" y="434"/>
                  </a:lnTo>
                  <a:cubicBezTo>
                    <a:pt x="3807" y="430"/>
                    <a:pt x="3814" y="425"/>
                    <a:pt x="3823" y="421"/>
                  </a:cubicBezTo>
                  <a:lnTo>
                    <a:pt x="3823" y="421"/>
                  </a:lnTo>
                  <a:cubicBezTo>
                    <a:pt x="3813" y="426"/>
                    <a:pt x="3804" y="433"/>
                    <a:pt x="3794" y="441"/>
                  </a:cubicBezTo>
                  <a:lnTo>
                    <a:pt x="3794" y="441"/>
                  </a:lnTo>
                  <a:cubicBezTo>
                    <a:pt x="3769" y="477"/>
                    <a:pt x="3750" y="501"/>
                    <a:pt x="3742" y="505"/>
                  </a:cubicBezTo>
                  <a:lnTo>
                    <a:pt x="3742" y="505"/>
                  </a:lnTo>
                  <a:cubicBezTo>
                    <a:pt x="3757" y="482"/>
                    <a:pt x="3775" y="459"/>
                    <a:pt x="3794" y="441"/>
                  </a:cubicBezTo>
                  <a:lnTo>
                    <a:pt x="3794" y="441"/>
                  </a:lnTo>
                  <a:cubicBezTo>
                    <a:pt x="3796" y="439"/>
                    <a:pt x="3798" y="437"/>
                    <a:pt x="3800" y="434"/>
                  </a:cubicBezTo>
                  <a:lnTo>
                    <a:pt x="3800" y="434"/>
                  </a:lnTo>
                  <a:cubicBezTo>
                    <a:pt x="3772" y="452"/>
                    <a:pt x="3756" y="472"/>
                    <a:pt x="3739" y="505"/>
                  </a:cubicBezTo>
                  <a:cubicBezTo>
                    <a:pt x="3739" y="506"/>
                    <a:pt x="3740" y="506"/>
                    <a:pt x="3740" y="506"/>
                  </a:cubicBezTo>
                  <a:cubicBezTo>
                    <a:pt x="3741" y="506"/>
                    <a:pt x="3741" y="505"/>
                    <a:pt x="3742" y="505"/>
                  </a:cubicBezTo>
                  <a:lnTo>
                    <a:pt x="3742" y="505"/>
                  </a:lnTo>
                  <a:cubicBezTo>
                    <a:pt x="3733" y="520"/>
                    <a:pt x="3724" y="534"/>
                    <a:pt x="3718" y="547"/>
                  </a:cubicBezTo>
                  <a:lnTo>
                    <a:pt x="3718" y="568"/>
                  </a:lnTo>
                  <a:cubicBezTo>
                    <a:pt x="3676" y="621"/>
                    <a:pt x="3665" y="621"/>
                    <a:pt x="3658" y="621"/>
                  </a:cubicBezTo>
                  <a:cubicBezTo>
                    <a:pt x="3650" y="621"/>
                    <a:pt x="3644" y="621"/>
                    <a:pt x="3613" y="673"/>
                  </a:cubicBezTo>
                  <a:cubicBezTo>
                    <a:pt x="3592" y="673"/>
                    <a:pt x="3655" y="589"/>
                    <a:pt x="3718" y="505"/>
                  </a:cubicBezTo>
                  <a:lnTo>
                    <a:pt x="3718" y="505"/>
                  </a:lnTo>
                  <a:cubicBezTo>
                    <a:pt x="3655" y="568"/>
                    <a:pt x="3592" y="631"/>
                    <a:pt x="3592" y="673"/>
                  </a:cubicBezTo>
                  <a:cubicBezTo>
                    <a:pt x="3572" y="693"/>
                    <a:pt x="3565" y="698"/>
                    <a:pt x="3562" y="698"/>
                  </a:cubicBezTo>
                  <a:cubicBezTo>
                    <a:pt x="3557" y="698"/>
                    <a:pt x="3559" y="690"/>
                    <a:pt x="3552" y="690"/>
                  </a:cubicBezTo>
                  <a:cubicBezTo>
                    <a:pt x="3546" y="690"/>
                    <a:pt x="3534" y="696"/>
                    <a:pt x="3508" y="715"/>
                  </a:cubicBezTo>
                  <a:cubicBezTo>
                    <a:pt x="3466" y="799"/>
                    <a:pt x="3424" y="862"/>
                    <a:pt x="3382" y="925"/>
                  </a:cubicBezTo>
                  <a:cubicBezTo>
                    <a:pt x="3235" y="1072"/>
                    <a:pt x="3214" y="1177"/>
                    <a:pt x="3088" y="1303"/>
                  </a:cubicBezTo>
                  <a:lnTo>
                    <a:pt x="3088" y="1282"/>
                  </a:lnTo>
                  <a:cubicBezTo>
                    <a:pt x="3046" y="1324"/>
                    <a:pt x="2983" y="1429"/>
                    <a:pt x="2899" y="1513"/>
                  </a:cubicBezTo>
                  <a:cubicBezTo>
                    <a:pt x="2909" y="1503"/>
                    <a:pt x="2925" y="1492"/>
                    <a:pt x="2930" y="1492"/>
                  </a:cubicBezTo>
                  <a:cubicBezTo>
                    <a:pt x="2936" y="1492"/>
                    <a:pt x="2930" y="1503"/>
                    <a:pt x="2899" y="1534"/>
                  </a:cubicBezTo>
                  <a:cubicBezTo>
                    <a:pt x="2815" y="1639"/>
                    <a:pt x="2773" y="1702"/>
                    <a:pt x="2710" y="1786"/>
                  </a:cubicBezTo>
                  <a:lnTo>
                    <a:pt x="2668" y="1849"/>
                  </a:lnTo>
                  <a:cubicBezTo>
                    <a:pt x="2374" y="2206"/>
                    <a:pt x="1303" y="3655"/>
                    <a:pt x="1030" y="4012"/>
                  </a:cubicBezTo>
                  <a:cubicBezTo>
                    <a:pt x="799" y="4369"/>
                    <a:pt x="421" y="4874"/>
                    <a:pt x="1" y="5441"/>
                  </a:cubicBezTo>
                  <a:lnTo>
                    <a:pt x="1576" y="5588"/>
                  </a:lnTo>
                  <a:cubicBezTo>
                    <a:pt x="1870" y="5609"/>
                    <a:pt x="2143" y="5630"/>
                    <a:pt x="2353" y="5630"/>
                  </a:cubicBezTo>
                  <a:cubicBezTo>
                    <a:pt x="2458" y="5672"/>
                    <a:pt x="2626" y="5672"/>
                    <a:pt x="2731" y="5693"/>
                  </a:cubicBezTo>
                  <a:cubicBezTo>
                    <a:pt x="2668" y="5672"/>
                    <a:pt x="2689" y="5672"/>
                    <a:pt x="2731" y="5672"/>
                  </a:cubicBezTo>
                  <a:cubicBezTo>
                    <a:pt x="2863" y="5687"/>
                    <a:pt x="2900" y="5691"/>
                    <a:pt x="2913" y="5691"/>
                  </a:cubicBezTo>
                  <a:cubicBezTo>
                    <a:pt x="2927" y="5691"/>
                    <a:pt x="2911" y="5686"/>
                    <a:pt x="2957" y="5686"/>
                  </a:cubicBezTo>
                  <a:cubicBezTo>
                    <a:pt x="2983" y="5686"/>
                    <a:pt x="3028" y="5688"/>
                    <a:pt x="3109" y="5693"/>
                  </a:cubicBezTo>
                  <a:cubicBezTo>
                    <a:pt x="3298" y="5693"/>
                    <a:pt x="3760" y="5756"/>
                    <a:pt x="4222" y="5798"/>
                  </a:cubicBezTo>
                  <a:lnTo>
                    <a:pt x="5860" y="5966"/>
                  </a:lnTo>
                  <a:cubicBezTo>
                    <a:pt x="5860" y="5924"/>
                    <a:pt x="5839" y="5882"/>
                    <a:pt x="5818" y="5840"/>
                  </a:cubicBezTo>
                  <a:cubicBezTo>
                    <a:pt x="5755" y="5672"/>
                    <a:pt x="5713" y="5483"/>
                    <a:pt x="5671" y="5294"/>
                  </a:cubicBezTo>
                  <a:cubicBezTo>
                    <a:pt x="5629" y="5189"/>
                    <a:pt x="5608" y="5105"/>
                    <a:pt x="5587" y="5000"/>
                  </a:cubicBezTo>
                  <a:cubicBezTo>
                    <a:pt x="5587" y="4979"/>
                    <a:pt x="5566" y="4937"/>
                    <a:pt x="5566" y="4895"/>
                  </a:cubicBezTo>
                  <a:lnTo>
                    <a:pt x="5545" y="4832"/>
                  </a:lnTo>
                  <a:lnTo>
                    <a:pt x="5545" y="4853"/>
                  </a:lnTo>
                  <a:cubicBezTo>
                    <a:pt x="5482" y="4643"/>
                    <a:pt x="5209" y="3508"/>
                    <a:pt x="5125" y="3277"/>
                  </a:cubicBezTo>
                  <a:lnTo>
                    <a:pt x="5125" y="3298"/>
                  </a:lnTo>
                  <a:cubicBezTo>
                    <a:pt x="5104" y="3193"/>
                    <a:pt x="5083" y="3088"/>
                    <a:pt x="5062" y="2962"/>
                  </a:cubicBezTo>
                  <a:cubicBezTo>
                    <a:pt x="5061" y="2964"/>
                    <a:pt x="5060" y="2964"/>
                    <a:pt x="5058" y="2964"/>
                  </a:cubicBezTo>
                  <a:cubicBezTo>
                    <a:pt x="5034" y="2964"/>
                    <a:pt x="4977" y="2812"/>
                    <a:pt x="4957" y="2752"/>
                  </a:cubicBezTo>
                  <a:cubicBezTo>
                    <a:pt x="4936" y="2668"/>
                    <a:pt x="4852" y="2437"/>
                    <a:pt x="4810" y="2269"/>
                  </a:cubicBezTo>
                  <a:lnTo>
                    <a:pt x="4831" y="2269"/>
                  </a:lnTo>
                  <a:cubicBezTo>
                    <a:pt x="4768" y="2143"/>
                    <a:pt x="4705" y="1891"/>
                    <a:pt x="4684" y="1786"/>
                  </a:cubicBezTo>
                  <a:cubicBezTo>
                    <a:pt x="4621" y="1555"/>
                    <a:pt x="4558" y="1198"/>
                    <a:pt x="4453" y="904"/>
                  </a:cubicBezTo>
                  <a:lnTo>
                    <a:pt x="4453" y="694"/>
                  </a:lnTo>
                  <a:lnTo>
                    <a:pt x="4453" y="673"/>
                  </a:lnTo>
                  <a:lnTo>
                    <a:pt x="4201" y="22"/>
                  </a:lnTo>
                  <a:cubicBezTo>
                    <a:pt x="4195" y="7"/>
                    <a:pt x="4185" y="0"/>
                    <a:pt x="4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-22350" y="468163"/>
              <a:ext cx="171900" cy="126050"/>
            </a:xfrm>
            <a:custGeom>
              <a:avLst/>
              <a:gdLst/>
              <a:ahLst/>
              <a:cxnLst/>
              <a:rect l="l" t="t" r="r" b="b"/>
              <a:pathLst>
                <a:path w="6876" h="5042" extrusionOk="0">
                  <a:moveTo>
                    <a:pt x="5406" y="2647"/>
                  </a:moveTo>
                  <a:cubicBezTo>
                    <a:pt x="5410" y="2654"/>
                    <a:pt x="5414" y="2661"/>
                    <a:pt x="5418" y="2668"/>
                  </a:cubicBezTo>
                  <a:lnTo>
                    <a:pt x="5418" y="2668"/>
                  </a:lnTo>
                  <a:cubicBezTo>
                    <a:pt x="5415" y="2662"/>
                    <a:pt x="5411" y="2655"/>
                    <a:pt x="5406" y="2647"/>
                  </a:cubicBezTo>
                  <a:close/>
                  <a:moveTo>
                    <a:pt x="743" y="4978"/>
                  </a:moveTo>
                  <a:cubicBezTo>
                    <a:pt x="827" y="4978"/>
                    <a:pt x="808" y="4987"/>
                    <a:pt x="824" y="4987"/>
                  </a:cubicBezTo>
                  <a:cubicBezTo>
                    <a:pt x="832" y="4987"/>
                    <a:pt x="848" y="4985"/>
                    <a:pt x="890" y="4978"/>
                  </a:cubicBezTo>
                  <a:lnTo>
                    <a:pt x="890" y="4978"/>
                  </a:lnTo>
                  <a:cubicBezTo>
                    <a:pt x="890" y="4996"/>
                    <a:pt x="816" y="4999"/>
                    <a:pt x="743" y="4999"/>
                  </a:cubicBezTo>
                  <a:lnTo>
                    <a:pt x="743" y="4999"/>
                  </a:lnTo>
                  <a:lnTo>
                    <a:pt x="743" y="4978"/>
                  </a:lnTo>
                  <a:close/>
                  <a:moveTo>
                    <a:pt x="3725" y="1"/>
                  </a:moveTo>
                  <a:lnTo>
                    <a:pt x="3641" y="106"/>
                  </a:lnTo>
                  <a:cubicBezTo>
                    <a:pt x="3536" y="253"/>
                    <a:pt x="3410" y="400"/>
                    <a:pt x="3284" y="568"/>
                  </a:cubicBezTo>
                  <a:lnTo>
                    <a:pt x="3116" y="799"/>
                  </a:lnTo>
                  <a:cubicBezTo>
                    <a:pt x="3095" y="820"/>
                    <a:pt x="3074" y="862"/>
                    <a:pt x="3053" y="883"/>
                  </a:cubicBezTo>
                  <a:lnTo>
                    <a:pt x="3011" y="946"/>
                  </a:lnTo>
                  <a:lnTo>
                    <a:pt x="3011" y="925"/>
                  </a:lnTo>
                  <a:cubicBezTo>
                    <a:pt x="2885" y="1093"/>
                    <a:pt x="2150" y="2017"/>
                    <a:pt x="2024" y="2206"/>
                  </a:cubicBezTo>
                  <a:lnTo>
                    <a:pt x="2045" y="2185"/>
                  </a:lnTo>
                  <a:lnTo>
                    <a:pt x="2045" y="2185"/>
                  </a:lnTo>
                  <a:cubicBezTo>
                    <a:pt x="1982" y="2269"/>
                    <a:pt x="1898" y="2353"/>
                    <a:pt x="1814" y="2437"/>
                  </a:cubicBezTo>
                  <a:cubicBezTo>
                    <a:pt x="1856" y="2437"/>
                    <a:pt x="1751" y="2584"/>
                    <a:pt x="1709" y="2647"/>
                  </a:cubicBezTo>
                  <a:cubicBezTo>
                    <a:pt x="1646" y="2731"/>
                    <a:pt x="1541" y="2941"/>
                    <a:pt x="1436" y="3067"/>
                  </a:cubicBezTo>
                  <a:lnTo>
                    <a:pt x="1436" y="3046"/>
                  </a:lnTo>
                  <a:cubicBezTo>
                    <a:pt x="1352" y="3172"/>
                    <a:pt x="1184" y="3382"/>
                    <a:pt x="1121" y="3466"/>
                  </a:cubicBezTo>
                  <a:cubicBezTo>
                    <a:pt x="974" y="3655"/>
                    <a:pt x="743" y="3907"/>
                    <a:pt x="554" y="4180"/>
                  </a:cubicBezTo>
                  <a:lnTo>
                    <a:pt x="407" y="4306"/>
                  </a:lnTo>
                  <a:lnTo>
                    <a:pt x="386" y="4327"/>
                  </a:lnTo>
                  <a:lnTo>
                    <a:pt x="29" y="4936"/>
                  </a:lnTo>
                  <a:cubicBezTo>
                    <a:pt x="0" y="4993"/>
                    <a:pt x="137" y="5007"/>
                    <a:pt x="295" y="5007"/>
                  </a:cubicBezTo>
                  <a:cubicBezTo>
                    <a:pt x="441" y="5007"/>
                    <a:pt x="605" y="4995"/>
                    <a:pt x="671" y="4995"/>
                  </a:cubicBezTo>
                  <a:cubicBezTo>
                    <a:pt x="690" y="4995"/>
                    <a:pt x="701" y="4996"/>
                    <a:pt x="701" y="4999"/>
                  </a:cubicBezTo>
                  <a:cubicBezTo>
                    <a:pt x="733" y="5010"/>
                    <a:pt x="764" y="5015"/>
                    <a:pt x="796" y="5015"/>
                  </a:cubicBezTo>
                  <a:cubicBezTo>
                    <a:pt x="827" y="5015"/>
                    <a:pt x="859" y="5010"/>
                    <a:pt x="890" y="4999"/>
                  </a:cubicBezTo>
                  <a:cubicBezTo>
                    <a:pt x="974" y="4999"/>
                    <a:pt x="890" y="5020"/>
                    <a:pt x="995" y="5041"/>
                  </a:cubicBezTo>
                  <a:cubicBezTo>
                    <a:pt x="1058" y="5020"/>
                    <a:pt x="1142" y="5020"/>
                    <a:pt x="1226" y="5020"/>
                  </a:cubicBezTo>
                  <a:cubicBezTo>
                    <a:pt x="1266" y="5024"/>
                    <a:pt x="1302" y="5026"/>
                    <a:pt x="1336" y="5026"/>
                  </a:cubicBezTo>
                  <a:cubicBezTo>
                    <a:pt x="1429" y="5026"/>
                    <a:pt x="1506" y="5014"/>
                    <a:pt x="1599" y="5014"/>
                  </a:cubicBezTo>
                  <a:cubicBezTo>
                    <a:pt x="1633" y="5014"/>
                    <a:pt x="1669" y="5016"/>
                    <a:pt x="1709" y="5020"/>
                  </a:cubicBezTo>
                  <a:lnTo>
                    <a:pt x="1982" y="5020"/>
                  </a:lnTo>
                  <a:cubicBezTo>
                    <a:pt x="1961" y="5020"/>
                    <a:pt x="1919" y="4999"/>
                    <a:pt x="1982" y="4999"/>
                  </a:cubicBezTo>
                  <a:lnTo>
                    <a:pt x="2297" y="4999"/>
                  </a:lnTo>
                  <a:lnTo>
                    <a:pt x="2402" y="4978"/>
                  </a:lnTo>
                  <a:cubicBezTo>
                    <a:pt x="2843" y="4978"/>
                    <a:pt x="4649" y="4957"/>
                    <a:pt x="5112" y="4957"/>
                  </a:cubicBezTo>
                  <a:lnTo>
                    <a:pt x="6876" y="4957"/>
                  </a:lnTo>
                  <a:lnTo>
                    <a:pt x="6036" y="3634"/>
                  </a:lnTo>
                  <a:cubicBezTo>
                    <a:pt x="5868" y="3382"/>
                    <a:pt x="5721" y="3151"/>
                    <a:pt x="5595" y="2983"/>
                  </a:cubicBezTo>
                  <a:cubicBezTo>
                    <a:pt x="5555" y="2885"/>
                    <a:pt x="5479" y="2768"/>
                    <a:pt x="5418" y="2668"/>
                  </a:cubicBezTo>
                  <a:lnTo>
                    <a:pt x="5418" y="2668"/>
                  </a:lnTo>
                  <a:cubicBezTo>
                    <a:pt x="5425" y="2681"/>
                    <a:pt x="5425" y="2687"/>
                    <a:pt x="5423" y="2687"/>
                  </a:cubicBezTo>
                  <a:cubicBezTo>
                    <a:pt x="5418" y="2687"/>
                    <a:pt x="5406" y="2670"/>
                    <a:pt x="5406" y="2647"/>
                  </a:cubicBezTo>
                  <a:lnTo>
                    <a:pt x="5406" y="2647"/>
                  </a:lnTo>
                  <a:cubicBezTo>
                    <a:pt x="5406" y="2647"/>
                    <a:pt x="5406" y="2647"/>
                    <a:pt x="5406" y="2647"/>
                  </a:cubicBezTo>
                  <a:cubicBezTo>
                    <a:pt x="5217" y="2353"/>
                    <a:pt x="5364" y="2626"/>
                    <a:pt x="5175" y="2332"/>
                  </a:cubicBezTo>
                  <a:cubicBezTo>
                    <a:pt x="5070" y="2164"/>
                    <a:pt x="4817" y="1786"/>
                    <a:pt x="4565" y="1387"/>
                  </a:cubicBezTo>
                  <a:lnTo>
                    <a:pt x="3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6"/>
          <p:cNvSpPr/>
          <p:nvPr/>
        </p:nvSpPr>
        <p:spPr>
          <a:xfrm rot="9093844">
            <a:off x="-635573" y="155690"/>
            <a:ext cx="2045517" cy="2165139"/>
          </a:xfrm>
          <a:custGeom>
            <a:avLst/>
            <a:gdLst/>
            <a:ahLst/>
            <a:cxnLst/>
            <a:rect l="l" t="t" r="r" b="b"/>
            <a:pathLst>
              <a:path w="97281" h="102970" extrusionOk="0">
                <a:moveTo>
                  <a:pt x="74670" y="0"/>
                </a:moveTo>
                <a:cubicBezTo>
                  <a:pt x="56313" y="0"/>
                  <a:pt x="56438" y="24145"/>
                  <a:pt x="55739" y="37043"/>
                </a:cubicBezTo>
                <a:cubicBezTo>
                  <a:pt x="55277" y="45969"/>
                  <a:pt x="52610" y="53487"/>
                  <a:pt x="48158" y="59536"/>
                </a:cubicBezTo>
                <a:cubicBezTo>
                  <a:pt x="42256" y="67558"/>
                  <a:pt x="33205" y="73019"/>
                  <a:pt x="21885" y="75875"/>
                </a:cubicBezTo>
                <a:cubicBezTo>
                  <a:pt x="17117" y="77093"/>
                  <a:pt x="12140" y="77891"/>
                  <a:pt x="7855" y="80264"/>
                </a:cubicBezTo>
                <a:cubicBezTo>
                  <a:pt x="3550" y="82659"/>
                  <a:pt x="1" y="87111"/>
                  <a:pt x="547" y="91878"/>
                </a:cubicBezTo>
                <a:cubicBezTo>
                  <a:pt x="1219" y="97717"/>
                  <a:pt x="7561" y="101371"/>
                  <a:pt x="13526" y="102295"/>
                </a:cubicBezTo>
                <a:cubicBezTo>
                  <a:pt x="16311" y="102729"/>
                  <a:pt x="19175" y="102969"/>
                  <a:pt x="22041" y="102969"/>
                </a:cubicBezTo>
                <a:cubicBezTo>
                  <a:pt x="32074" y="102969"/>
                  <a:pt x="42125" y="100026"/>
                  <a:pt x="48872" y="92151"/>
                </a:cubicBezTo>
                <a:cubicBezTo>
                  <a:pt x="55634" y="84276"/>
                  <a:pt x="58155" y="73229"/>
                  <a:pt x="65673" y="66067"/>
                </a:cubicBezTo>
                <a:cubicBezTo>
                  <a:pt x="72961" y="59158"/>
                  <a:pt x="84029" y="56827"/>
                  <a:pt x="90350" y="49014"/>
                </a:cubicBezTo>
                <a:cubicBezTo>
                  <a:pt x="93690" y="44898"/>
                  <a:pt x="95328" y="39647"/>
                  <a:pt x="96126" y="34397"/>
                </a:cubicBezTo>
                <a:cubicBezTo>
                  <a:pt x="97281" y="27004"/>
                  <a:pt x="96840" y="19128"/>
                  <a:pt x="93459" y="12429"/>
                </a:cubicBezTo>
                <a:cubicBezTo>
                  <a:pt x="90077" y="5729"/>
                  <a:pt x="83420" y="437"/>
                  <a:pt x="75943" y="38"/>
                </a:cubicBezTo>
                <a:cubicBezTo>
                  <a:pt x="75509" y="13"/>
                  <a:pt x="75085" y="0"/>
                  <a:pt x="746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"/>
          <p:cNvSpPr txBox="1">
            <a:spLocks noGrp="1"/>
          </p:cNvSpPr>
          <p:nvPr>
            <p:ph type="title"/>
          </p:nvPr>
        </p:nvSpPr>
        <p:spPr>
          <a:xfrm>
            <a:off x="2662413" y="2496850"/>
            <a:ext cx="38238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3" name="Google Shape;293;p7"/>
          <p:cNvSpPr txBox="1">
            <a:spLocks noGrp="1"/>
          </p:cNvSpPr>
          <p:nvPr>
            <p:ph type="subTitle" idx="1"/>
          </p:nvPr>
        </p:nvSpPr>
        <p:spPr>
          <a:xfrm>
            <a:off x="2657788" y="2926300"/>
            <a:ext cx="3823800" cy="10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"/>
          <p:cNvSpPr/>
          <p:nvPr/>
        </p:nvSpPr>
        <p:spPr>
          <a:xfrm rot="-5400000" flipH="1">
            <a:off x="6287168" y="1059907"/>
            <a:ext cx="3941514" cy="1821700"/>
          </a:xfrm>
          <a:custGeom>
            <a:avLst/>
            <a:gdLst/>
            <a:ahLst/>
            <a:cxnLst/>
            <a:rect l="l" t="t" r="r" b="b"/>
            <a:pathLst>
              <a:path w="160665" h="111436" extrusionOk="0">
                <a:moveTo>
                  <a:pt x="1" y="0"/>
                </a:moveTo>
                <a:lnTo>
                  <a:pt x="1" y="111436"/>
                </a:lnTo>
                <a:lnTo>
                  <a:pt x="156863" y="111436"/>
                </a:lnTo>
                <a:cubicBezTo>
                  <a:pt x="160517" y="96566"/>
                  <a:pt x="160664" y="80731"/>
                  <a:pt x="153944" y="67164"/>
                </a:cubicBezTo>
                <a:cubicBezTo>
                  <a:pt x="146761" y="52631"/>
                  <a:pt x="131766" y="42256"/>
                  <a:pt x="115615" y="40660"/>
                </a:cubicBezTo>
                <a:cubicBezTo>
                  <a:pt x="113913" y="40489"/>
                  <a:pt x="112217" y="40408"/>
                  <a:pt x="110528" y="40408"/>
                </a:cubicBezTo>
                <a:cubicBezTo>
                  <a:pt x="93968" y="40408"/>
                  <a:pt x="78039" y="48117"/>
                  <a:pt x="62145" y="53492"/>
                </a:cubicBezTo>
                <a:cubicBezTo>
                  <a:pt x="57376" y="55098"/>
                  <a:pt x="52412" y="56508"/>
                  <a:pt x="47457" y="56508"/>
                </a:cubicBezTo>
                <a:cubicBezTo>
                  <a:pt x="46127" y="56508"/>
                  <a:pt x="44799" y="56407"/>
                  <a:pt x="43474" y="56180"/>
                </a:cubicBezTo>
                <a:cubicBezTo>
                  <a:pt x="33456" y="54479"/>
                  <a:pt x="25938" y="45952"/>
                  <a:pt x="21212" y="36942"/>
                </a:cubicBezTo>
                <a:cubicBezTo>
                  <a:pt x="16508" y="27933"/>
                  <a:pt x="13715" y="17957"/>
                  <a:pt x="8338" y="9325"/>
                </a:cubicBezTo>
                <a:cubicBezTo>
                  <a:pt x="6154" y="5818"/>
                  <a:pt x="3319" y="245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7"/>
          <p:cNvSpPr/>
          <p:nvPr/>
        </p:nvSpPr>
        <p:spPr>
          <a:xfrm>
            <a:off x="217325" y="228600"/>
            <a:ext cx="781800" cy="685825"/>
          </a:xfrm>
          <a:custGeom>
            <a:avLst/>
            <a:gdLst/>
            <a:ahLst/>
            <a:cxnLst/>
            <a:rect l="l" t="t" r="r" b="b"/>
            <a:pathLst>
              <a:path w="31272" h="27433" extrusionOk="0">
                <a:moveTo>
                  <a:pt x="15645" y="0"/>
                </a:moveTo>
                <a:cubicBezTo>
                  <a:pt x="10523" y="0"/>
                  <a:pt x="5604" y="2885"/>
                  <a:pt x="3255" y="7826"/>
                </a:cubicBezTo>
                <a:cubicBezTo>
                  <a:pt x="0" y="14651"/>
                  <a:pt x="2898" y="22842"/>
                  <a:pt x="9745" y="26097"/>
                </a:cubicBezTo>
                <a:cubicBezTo>
                  <a:pt x="11645" y="27003"/>
                  <a:pt x="13651" y="27433"/>
                  <a:pt x="15627" y="27433"/>
                </a:cubicBezTo>
                <a:cubicBezTo>
                  <a:pt x="20748" y="27433"/>
                  <a:pt x="25667" y="24548"/>
                  <a:pt x="28016" y="19608"/>
                </a:cubicBezTo>
                <a:cubicBezTo>
                  <a:pt x="31272" y="12782"/>
                  <a:pt x="28373" y="4591"/>
                  <a:pt x="21527" y="1336"/>
                </a:cubicBezTo>
                <a:cubicBezTo>
                  <a:pt x="19627" y="430"/>
                  <a:pt x="17621" y="0"/>
                  <a:pt x="156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"/>
          <p:cNvSpPr/>
          <p:nvPr/>
        </p:nvSpPr>
        <p:spPr>
          <a:xfrm>
            <a:off x="8375613" y="4608566"/>
            <a:ext cx="973962" cy="819182"/>
          </a:xfrm>
          <a:custGeom>
            <a:avLst/>
            <a:gdLst/>
            <a:ahLst/>
            <a:cxnLst/>
            <a:rect l="l" t="t" r="r" b="b"/>
            <a:pathLst>
              <a:path w="15788" h="13279" extrusionOk="0">
                <a:moveTo>
                  <a:pt x="8752" y="1"/>
                </a:moveTo>
                <a:cubicBezTo>
                  <a:pt x="8512" y="1"/>
                  <a:pt x="8268" y="14"/>
                  <a:pt x="8023" y="40"/>
                </a:cubicBezTo>
                <a:cubicBezTo>
                  <a:pt x="2164" y="691"/>
                  <a:pt x="1" y="8084"/>
                  <a:pt x="4600" y="11801"/>
                </a:cubicBezTo>
                <a:cubicBezTo>
                  <a:pt x="5866" y="12823"/>
                  <a:pt x="7300" y="13278"/>
                  <a:pt x="8700" y="13278"/>
                </a:cubicBezTo>
                <a:cubicBezTo>
                  <a:pt x="12363" y="13278"/>
                  <a:pt x="15788" y="10160"/>
                  <a:pt x="15332" y="5921"/>
                </a:cubicBezTo>
                <a:cubicBezTo>
                  <a:pt x="14960" y="2531"/>
                  <a:pt x="12101" y="1"/>
                  <a:pt x="87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7"/>
          <p:cNvSpPr/>
          <p:nvPr/>
        </p:nvSpPr>
        <p:spPr>
          <a:xfrm rot="5400000">
            <a:off x="-245140" y="3058927"/>
            <a:ext cx="2471837" cy="2119435"/>
          </a:xfrm>
          <a:custGeom>
            <a:avLst/>
            <a:gdLst/>
            <a:ahLst/>
            <a:cxnLst/>
            <a:rect l="l" t="t" r="r" b="b"/>
            <a:pathLst>
              <a:path w="155120" h="133005" extrusionOk="0">
                <a:moveTo>
                  <a:pt x="143107" y="1"/>
                </a:moveTo>
                <a:cubicBezTo>
                  <a:pt x="139410" y="2458"/>
                  <a:pt x="136092" y="5461"/>
                  <a:pt x="133257" y="8905"/>
                </a:cubicBezTo>
                <a:cubicBezTo>
                  <a:pt x="126641" y="16991"/>
                  <a:pt x="122966" y="27030"/>
                  <a:pt x="119480" y="36901"/>
                </a:cubicBezTo>
                <a:cubicBezTo>
                  <a:pt x="116014" y="46772"/>
                  <a:pt x="112507" y="56852"/>
                  <a:pt x="106123" y="65148"/>
                </a:cubicBezTo>
                <a:cubicBezTo>
                  <a:pt x="100059" y="73006"/>
                  <a:pt x="90833" y="79103"/>
                  <a:pt x="80979" y="79103"/>
                </a:cubicBezTo>
                <a:cubicBezTo>
                  <a:pt x="80457" y="79103"/>
                  <a:pt x="79933" y="79086"/>
                  <a:pt x="79408" y="79051"/>
                </a:cubicBezTo>
                <a:cubicBezTo>
                  <a:pt x="58974" y="77686"/>
                  <a:pt x="45574" y="55130"/>
                  <a:pt x="26484" y="49166"/>
                </a:cubicBezTo>
                <a:cubicBezTo>
                  <a:pt x="24075" y="48409"/>
                  <a:pt x="21508" y="47988"/>
                  <a:pt x="18969" y="47988"/>
                </a:cubicBezTo>
                <a:cubicBezTo>
                  <a:pt x="15022" y="47988"/>
                  <a:pt x="11142" y="49007"/>
                  <a:pt x="8023" y="51371"/>
                </a:cubicBezTo>
                <a:cubicBezTo>
                  <a:pt x="841" y="56831"/>
                  <a:pt x="1" y="67920"/>
                  <a:pt x="4054" y="75964"/>
                </a:cubicBezTo>
                <a:cubicBezTo>
                  <a:pt x="8128" y="83987"/>
                  <a:pt x="15878" y="89510"/>
                  <a:pt x="23796" y="93815"/>
                </a:cubicBezTo>
                <a:cubicBezTo>
                  <a:pt x="29865" y="97113"/>
                  <a:pt x="36208" y="99906"/>
                  <a:pt x="42760" y="102174"/>
                </a:cubicBezTo>
                <a:cubicBezTo>
                  <a:pt x="50993" y="105030"/>
                  <a:pt x="59919" y="107257"/>
                  <a:pt x="66093" y="113410"/>
                </a:cubicBezTo>
                <a:cubicBezTo>
                  <a:pt x="73906" y="121202"/>
                  <a:pt x="72310" y="127313"/>
                  <a:pt x="68025" y="133005"/>
                </a:cubicBezTo>
                <a:lnTo>
                  <a:pt x="155120" y="133005"/>
                </a:lnTo>
                <a:lnTo>
                  <a:pt x="15512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"/>
          <p:cNvSpPr/>
          <p:nvPr/>
        </p:nvSpPr>
        <p:spPr>
          <a:xfrm>
            <a:off x="7414125" y="126300"/>
            <a:ext cx="1245950" cy="1245950"/>
          </a:xfrm>
          <a:custGeom>
            <a:avLst/>
            <a:gdLst/>
            <a:ahLst/>
            <a:cxnLst/>
            <a:rect l="l" t="t" r="r" b="b"/>
            <a:pathLst>
              <a:path w="49838" h="49838" extrusionOk="0">
                <a:moveTo>
                  <a:pt x="24909" y="841"/>
                </a:moveTo>
                <a:cubicBezTo>
                  <a:pt x="38203" y="862"/>
                  <a:pt x="48977" y="11636"/>
                  <a:pt x="48998" y="24930"/>
                </a:cubicBezTo>
                <a:cubicBezTo>
                  <a:pt x="48977" y="38224"/>
                  <a:pt x="38203" y="48998"/>
                  <a:pt x="24909" y="48998"/>
                </a:cubicBezTo>
                <a:cubicBezTo>
                  <a:pt x="11615" y="48977"/>
                  <a:pt x="841" y="38203"/>
                  <a:pt x="841" y="24930"/>
                </a:cubicBezTo>
                <a:cubicBezTo>
                  <a:pt x="841" y="11615"/>
                  <a:pt x="11615" y="841"/>
                  <a:pt x="24909" y="841"/>
                </a:cubicBezTo>
                <a:close/>
                <a:moveTo>
                  <a:pt x="24909" y="1"/>
                </a:moveTo>
                <a:cubicBezTo>
                  <a:pt x="11153" y="22"/>
                  <a:pt x="1" y="11152"/>
                  <a:pt x="1" y="24930"/>
                </a:cubicBezTo>
                <a:cubicBezTo>
                  <a:pt x="1" y="38686"/>
                  <a:pt x="11153" y="49817"/>
                  <a:pt x="24909" y="49838"/>
                </a:cubicBezTo>
                <a:cubicBezTo>
                  <a:pt x="38665" y="49817"/>
                  <a:pt x="49817" y="38686"/>
                  <a:pt x="49838" y="24930"/>
                </a:cubicBezTo>
                <a:cubicBezTo>
                  <a:pt x="49817" y="11152"/>
                  <a:pt x="38665" y="22"/>
                  <a:pt x="249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7"/>
          <p:cNvSpPr/>
          <p:nvPr/>
        </p:nvSpPr>
        <p:spPr>
          <a:xfrm>
            <a:off x="7481875" y="194550"/>
            <a:ext cx="1109950" cy="1109450"/>
          </a:xfrm>
          <a:custGeom>
            <a:avLst/>
            <a:gdLst/>
            <a:ahLst/>
            <a:cxnLst/>
            <a:rect l="l" t="t" r="r" b="b"/>
            <a:pathLst>
              <a:path w="44398" h="44378" extrusionOk="0">
                <a:moveTo>
                  <a:pt x="22199" y="841"/>
                </a:moveTo>
                <a:cubicBezTo>
                  <a:pt x="34002" y="841"/>
                  <a:pt x="43558" y="10397"/>
                  <a:pt x="43558" y="22200"/>
                </a:cubicBezTo>
                <a:cubicBezTo>
                  <a:pt x="43537" y="33982"/>
                  <a:pt x="33981" y="43516"/>
                  <a:pt x="22199" y="43537"/>
                </a:cubicBezTo>
                <a:cubicBezTo>
                  <a:pt x="10417" y="43516"/>
                  <a:pt x="861" y="33982"/>
                  <a:pt x="840" y="22200"/>
                </a:cubicBezTo>
                <a:cubicBezTo>
                  <a:pt x="861" y="10397"/>
                  <a:pt x="10417" y="841"/>
                  <a:pt x="22199" y="841"/>
                </a:cubicBezTo>
                <a:close/>
                <a:moveTo>
                  <a:pt x="22199" y="1"/>
                </a:moveTo>
                <a:cubicBezTo>
                  <a:pt x="9955" y="1"/>
                  <a:pt x="21" y="9935"/>
                  <a:pt x="0" y="22200"/>
                </a:cubicBezTo>
                <a:cubicBezTo>
                  <a:pt x="21" y="34444"/>
                  <a:pt x="9955" y="44377"/>
                  <a:pt x="22199" y="44377"/>
                </a:cubicBezTo>
                <a:cubicBezTo>
                  <a:pt x="34464" y="44377"/>
                  <a:pt x="44377" y="34444"/>
                  <a:pt x="44398" y="22200"/>
                </a:cubicBezTo>
                <a:cubicBezTo>
                  <a:pt x="44377" y="9935"/>
                  <a:pt x="34464" y="1"/>
                  <a:pt x="221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"/>
          <p:cNvSpPr/>
          <p:nvPr/>
        </p:nvSpPr>
        <p:spPr>
          <a:xfrm>
            <a:off x="7550125" y="262300"/>
            <a:ext cx="973975" cy="973975"/>
          </a:xfrm>
          <a:custGeom>
            <a:avLst/>
            <a:gdLst/>
            <a:ahLst/>
            <a:cxnLst/>
            <a:rect l="l" t="t" r="r" b="b"/>
            <a:pathLst>
              <a:path w="38959" h="38959" extrusionOk="0">
                <a:moveTo>
                  <a:pt x="19469" y="840"/>
                </a:moveTo>
                <a:cubicBezTo>
                  <a:pt x="29760" y="861"/>
                  <a:pt x="38097" y="9199"/>
                  <a:pt x="38118" y="19490"/>
                </a:cubicBezTo>
                <a:cubicBezTo>
                  <a:pt x="38097" y="29780"/>
                  <a:pt x="29760" y="38118"/>
                  <a:pt x="19469" y="38118"/>
                </a:cubicBezTo>
                <a:cubicBezTo>
                  <a:pt x="9178" y="38118"/>
                  <a:pt x="840" y="29780"/>
                  <a:pt x="840" y="19490"/>
                </a:cubicBezTo>
                <a:cubicBezTo>
                  <a:pt x="840" y="9199"/>
                  <a:pt x="9178" y="861"/>
                  <a:pt x="19469" y="840"/>
                </a:cubicBezTo>
                <a:close/>
                <a:moveTo>
                  <a:pt x="19469" y="0"/>
                </a:moveTo>
                <a:cubicBezTo>
                  <a:pt x="8716" y="21"/>
                  <a:pt x="21" y="8737"/>
                  <a:pt x="0" y="19490"/>
                </a:cubicBezTo>
                <a:cubicBezTo>
                  <a:pt x="21" y="30222"/>
                  <a:pt x="8716" y="38937"/>
                  <a:pt x="19469" y="38958"/>
                </a:cubicBezTo>
                <a:cubicBezTo>
                  <a:pt x="30222" y="38937"/>
                  <a:pt x="38938" y="30222"/>
                  <a:pt x="38959" y="19490"/>
                </a:cubicBezTo>
                <a:cubicBezTo>
                  <a:pt x="38938" y="8737"/>
                  <a:pt x="30222" y="21"/>
                  <a:pt x="194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"/>
          <p:cNvSpPr/>
          <p:nvPr/>
        </p:nvSpPr>
        <p:spPr>
          <a:xfrm>
            <a:off x="7618375" y="330550"/>
            <a:ext cx="837475" cy="837450"/>
          </a:xfrm>
          <a:custGeom>
            <a:avLst/>
            <a:gdLst/>
            <a:ahLst/>
            <a:cxnLst/>
            <a:rect l="l" t="t" r="r" b="b"/>
            <a:pathLst>
              <a:path w="33499" h="33498" extrusionOk="0">
                <a:moveTo>
                  <a:pt x="16739" y="840"/>
                </a:moveTo>
                <a:cubicBezTo>
                  <a:pt x="25539" y="840"/>
                  <a:pt x="32658" y="7960"/>
                  <a:pt x="32658" y="16760"/>
                </a:cubicBezTo>
                <a:cubicBezTo>
                  <a:pt x="32658" y="25538"/>
                  <a:pt x="25539" y="32658"/>
                  <a:pt x="16739" y="32658"/>
                </a:cubicBezTo>
                <a:cubicBezTo>
                  <a:pt x="7960" y="32658"/>
                  <a:pt x="841" y="25538"/>
                  <a:pt x="820" y="16760"/>
                </a:cubicBezTo>
                <a:cubicBezTo>
                  <a:pt x="841" y="7960"/>
                  <a:pt x="7960" y="840"/>
                  <a:pt x="16739" y="840"/>
                </a:cubicBezTo>
                <a:close/>
                <a:moveTo>
                  <a:pt x="16739" y="0"/>
                </a:moveTo>
                <a:cubicBezTo>
                  <a:pt x="7498" y="0"/>
                  <a:pt x="0" y="7498"/>
                  <a:pt x="0" y="16760"/>
                </a:cubicBezTo>
                <a:cubicBezTo>
                  <a:pt x="0" y="26000"/>
                  <a:pt x="7498" y="33498"/>
                  <a:pt x="16739" y="33498"/>
                </a:cubicBezTo>
                <a:cubicBezTo>
                  <a:pt x="26001" y="33498"/>
                  <a:pt x="33477" y="26000"/>
                  <a:pt x="33498" y="16760"/>
                </a:cubicBezTo>
                <a:cubicBezTo>
                  <a:pt x="33477" y="7498"/>
                  <a:pt x="26001" y="0"/>
                  <a:pt x="167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"/>
          <p:cNvSpPr/>
          <p:nvPr/>
        </p:nvSpPr>
        <p:spPr>
          <a:xfrm>
            <a:off x="7686100" y="398800"/>
            <a:ext cx="701500" cy="701475"/>
          </a:xfrm>
          <a:custGeom>
            <a:avLst/>
            <a:gdLst/>
            <a:ahLst/>
            <a:cxnLst/>
            <a:rect l="l" t="t" r="r" b="b"/>
            <a:pathLst>
              <a:path w="28060" h="28059" extrusionOk="0">
                <a:moveTo>
                  <a:pt x="14030" y="820"/>
                </a:moveTo>
                <a:cubicBezTo>
                  <a:pt x="21317" y="841"/>
                  <a:pt x="27219" y="6742"/>
                  <a:pt x="27240" y="14030"/>
                </a:cubicBezTo>
                <a:cubicBezTo>
                  <a:pt x="27219" y="21296"/>
                  <a:pt x="21317" y="27198"/>
                  <a:pt x="14030" y="27219"/>
                </a:cubicBezTo>
                <a:cubicBezTo>
                  <a:pt x="6742" y="27198"/>
                  <a:pt x="841" y="21296"/>
                  <a:pt x="841" y="14030"/>
                </a:cubicBezTo>
                <a:cubicBezTo>
                  <a:pt x="841" y="6742"/>
                  <a:pt x="6742" y="841"/>
                  <a:pt x="14030" y="820"/>
                </a:cubicBezTo>
                <a:close/>
                <a:moveTo>
                  <a:pt x="14030" y="0"/>
                </a:moveTo>
                <a:cubicBezTo>
                  <a:pt x="6280" y="0"/>
                  <a:pt x="22" y="6280"/>
                  <a:pt x="1" y="14030"/>
                </a:cubicBezTo>
                <a:cubicBezTo>
                  <a:pt x="22" y="21758"/>
                  <a:pt x="6280" y="28038"/>
                  <a:pt x="14030" y="28059"/>
                </a:cubicBezTo>
                <a:cubicBezTo>
                  <a:pt x="21780" y="28038"/>
                  <a:pt x="28059" y="21758"/>
                  <a:pt x="28059" y="14030"/>
                </a:cubicBezTo>
                <a:cubicBezTo>
                  <a:pt x="28059" y="6280"/>
                  <a:pt x="21780" y="0"/>
                  <a:pt x="140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"/>
          <p:cNvSpPr/>
          <p:nvPr/>
        </p:nvSpPr>
        <p:spPr>
          <a:xfrm>
            <a:off x="7754350" y="466525"/>
            <a:ext cx="565500" cy="565500"/>
          </a:xfrm>
          <a:custGeom>
            <a:avLst/>
            <a:gdLst/>
            <a:ahLst/>
            <a:cxnLst/>
            <a:rect l="l" t="t" r="r" b="b"/>
            <a:pathLst>
              <a:path w="22620" h="22620" extrusionOk="0">
                <a:moveTo>
                  <a:pt x="11300" y="820"/>
                </a:moveTo>
                <a:lnTo>
                  <a:pt x="11300" y="841"/>
                </a:lnTo>
                <a:cubicBezTo>
                  <a:pt x="17075" y="841"/>
                  <a:pt x="21759" y="5524"/>
                  <a:pt x="21780" y="11321"/>
                </a:cubicBezTo>
                <a:cubicBezTo>
                  <a:pt x="21759" y="17096"/>
                  <a:pt x="17075" y="21779"/>
                  <a:pt x="11300" y="21779"/>
                </a:cubicBezTo>
                <a:cubicBezTo>
                  <a:pt x="5524" y="21779"/>
                  <a:pt x="841" y="17096"/>
                  <a:pt x="841" y="11321"/>
                </a:cubicBezTo>
                <a:cubicBezTo>
                  <a:pt x="841" y="5524"/>
                  <a:pt x="5524" y="841"/>
                  <a:pt x="11300" y="820"/>
                </a:cubicBezTo>
                <a:close/>
                <a:moveTo>
                  <a:pt x="11300" y="1"/>
                </a:moveTo>
                <a:cubicBezTo>
                  <a:pt x="5062" y="1"/>
                  <a:pt x="1" y="5062"/>
                  <a:pt x="1" y="11321"/>
                </a:cubicBezTo>
                <a:cubicBezTo>
                  <a:pt x="1" y="17558"/>
                  <a:pt x="5062" y="22620"/>
                  <a:pt x="11300" y="22620"/>
                </a:cubicBezTo>
                <a:cubicBezTo>
                  <a:pt x="17537" y="22620"/>
                  <a:pt x="22599" y="17558"/>
                  <a:pt x="22620" y="11321"/>
                </a:cubicBezTo>
                <a:cubicBezTo>
                  <a:pt x="22599" y="5062"/>
                  <a:pt x="17537" y="1"/>
                  <a:pt x="113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"/>
          <p:cNvSpPr txBox="1">
            <a:spLocks noGrp="1"/>
          </p:cNvSpPr>
          <p:nvPr>
            <p:ph type="title"/>
          </p:nvPr>
        </p:nvSpPr>
        <p:spPr>
          <a:xfrm>
            <a:off x="1099250" y="1146600"/>
            <a:ext cx="6945600" cy="17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6" name="Google Shape;306;p8"/>
          <p:cNvSpPr/>
          <p:nvPr/>
        </p:nvSpPr>
        <p:spPr>
          <a:xfrm>
            <a:off x="4736675" y="2276234"/>
            <a:ext cx="4854093" cy="4162059"/>
          </a:xfrm>
          <a:custGeom>
            <a:avLst/>
            <a:gdLst/>
            <a:ahLst/>
            <a:cxnLst/>
            <a:rect l="l" t="t" r="r" b="b"/>
            <a:pathLst>
              <a:path w="155120" h="133005" extrusionOk="0">
                <a:moveTo>
                  <a:pt x="143107" y="1"/>
                </a:moveTo>
                <a:cubicBezTo>
                  <a:pt x="139410" y="2458"/>
                  <a:pt x="136092" y="5461"/>
                  <a:pt x="133257" y="8905"/>
                </a:cubicBezTo>
                <a:cubicBezTo>
                  <a:pt x="126641" y="16991"/>
                  <a:pt x="122966" y="27030"/>
                  <a:pt x="119480" y="36901"/>
                </a:cubicBezTo>
                <a:cubicBezTo>
                  <a:pt x="116014" y="46772"/>
                  <a:pt x="112507" y="56852"/>
                  <a:pt x="106123" y="65148"/>
                </a:cubicBezTo>
                <a:cubicBezTo>
                  <a:pt x="100059" y="73006"/>
                  <a:pt x="90833" y="79103"/>
                  <a:pt x="80979" y="79103"/>
                </a:cubicBezTo>
                <a:cubicBezTo>
                  <a:pt x="80457" y="79103"/>
                  <a:pt x="79933" y="79086"/>
                  <a:pt x="79408" y="79051"/>
                </a:cubicBezTo>
                <a:cubicBezTo>
                  <a:pt x="58974" y="77686"/>
                  <a:pt x="45574" y="55130"/>
                  <a:pt x="26484" y="49166"/>
                </a:cubicBezTo>
                <a:cubicBezTo>
                  <a:pt x="24075" y="48409"/>
                  <a:pt x="21508" y="47988"/>
                  <a:pt x="18969" y="47988"/>
                </a:cubicBezTo>
                <a:cubicBezTo>
                  <a:pt x="15022" y="47988"/>
                  <a:pt x="11142" y="49007"/>
                  <a:pt x="8023" y="51371"/>
                </a:cubicBezTo>
                <a:cubicBezTo>
                  <a:pt x="841" y="56831"/>
                  <a:pt x="1" y="67920"/>
                  <a:pt x="4054" y="75964"/>
                </a:cubicBezTo>
                <a:cubicBezTo>
                  <a:pt x="8128" y="83987"/>
                  <a:pt x="15878" y="89510"/>
                  <a:pt x="23796" y="93815"/>
                </a:cubicBezTo>
                <a:cubicBezTo>
                  <a:pt x="29865" y="97113"/>
                  <a:pt x="36208" y="99906"/>
                  <a:pt x="42760" y="102174"/>
                </a:cubicBezTo>
                <a:cubicBezTo>
                  <a:pt x="50993" y="105030"/>
                  <a:pt x="59919" y="107257"/>
                  <a:pt x="66093" y="113410"/>
                </a:cubicBezTo>
                <a:cubicBezTo>
                  <a:pt x="73906" y="121202"/>
                  <a:pt x="72310" y="127313"/>
                  <a:pt x="68025" y="133005"/>
                </a:cubicBezTo>
                <a:lnTo>
                  <a:pt x="155120" y="133005"/>
                </a:lnTo>
                <a:lnTo>
                  <a:pt x="1551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8"/>
          <p:cNvSpPr/>
          <p:nvPr/>
        </p:nvSpPr>
        <p:spPr>
          <a:xfrm>
            <a:off x="-346025" y="3649351"/>
            <a:ext cx="2227660" cy="2028764"/>
          </a:xfrm>
          <a:custGeom>
            <a:avLst/>
            <a:gdLst/>
            <a:ahLst/>
            <a:cxnLst/>
            <a:rect l="l" t="t" r="r" b="b"/>
            <a:pathLst>
              <a:path w="54690" h="49807" extrusionOk="0">
                <a:moveTo>
                  <a:pt x="27335" y="1"/>
                </a:moveTo>
                <a:cubicBezTo>
                  <a:pt x="20961" y="1"/>
                  <a:pt x="14587" y="2432"/>
                  <a:pt x="9725" y="7294"/>
                </a:cubicBezTo>
                <a:cubicBezTo>
                  <a:pt x="1" y="17018"/>
                  <a:pt x="1" y="32790"/>
                  <a:pt x="9725" y="42514"/>
                </a:cubicBezTo>
                <a:cubicBezTo>
                  <a:pt x="14587" y="47376"/>
                  <a:pt x="20961" y="49807"/>
                  <a:pt x="27335" y="49807"/>
                </a:cubicBezTo>
                <a:cubicBezTo>
                  <a:pt x="33709" y="49807"/>
                  <a:pt x="40083" y="47376"/>
                  <a:pt x="44945" y="42514"/>
                </a:cubicBezTo>
                <a:cubicBezTo>
                  <a:pt x="54689" y="32790"/>
                  <a:pt x="54689" y="17018"/>
                  <a:pt x="44945" y="7294"/>
                </a:cubicBezTo>
                <a:cubicBezTo>
                  <a:pt x="40083" y="2432"/>
                  <a:pt x="33709" y="1"/>
                  <a:pt x="273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8"/>
          <p:cNvGrpSpPr/>
          <p:nvPr/>
        </p:nvGrpSpPr>
        <p:grpSpPr>
          <a:xfrm>
            <a:off x="-301362" y="3686825"/>
            <a:ext cx="939000" cy="810350"/>
            <a:chOff x="860100" y="3471875"/>
            <a:chExt cx="939000" cy="810350"/>
          </a:xfrm>
        </p:grpSpPr>
        <p:sp>
          <p:nvSpPr>
            <p:cNvPr id="309" name="Google Shape;309;p8"/>
            <p:cNvSpPr/>
            <p:nvPr/>
          </p:nvSpPr>
          <p:spPr>
            <a:xfrm>
              <a:off x="1219950" y="3856300"/>
              <a:ext cx="158050" cy="150800"/>
            </a:xfrm>
            <a:custGeom>
              <a:avLst/>
              <a:gdLst/>
              <a:ahLst/>
              <a:cxnLst/>
              <a:rect l="l" t="t" r="r" b="b"/>
              <a:pathLst>
                <a:path w="6322" h="6032" extrusionOk="0">
                  <a:moveTo>
                    <a:pt x="6261" y="1"/>
                  </a:moveTo>
                  <a:cubicBezTo>
                    <a:pt x="6129" y="1"/>
                    <a:pt x="5820" y="160"/>
                    <a:pt x="5710" y="204"/>
                  </a:cubicBezTo>
                  <a:lnTo>
                    <a:pt x="5710" y="204"/>
                  </a:lnTo>
                  <a:cubicBezTo>
                    <a:pt x="5700" y="207"/>
                    <a:pt x="5689" y="210"/>
                    <a:pt x="5679" y="214"/>
                  </a:cubicBezTo>
                  <a:lnTo>
                    <a:pt x="5679" y="214"/>
                  </a:lnTo>
                  <a:cubicBezTo>
                    <a:pt x="5680" y="213"/>
                    <a:pt x="5681" y="213"/>
                    <a:pt x="5683" y="213"/>
                  </a:cubicBezTo>
                  <a:lnTo>
                    <a:pt x="5683" y="213"/>
                  </a:lnTo>
                  <a:cubicBezTo>
                    <a:pt x="5680" y="214"/>
                    <a:pt x="5678" y="214"/>
                    <a:pt x="5676" y="215"/>
                  </a:cubicBezTo>
                  <a:lnTo>
                    <a:pt x="5676" y="215"/>
                  </a:lnTo>
                  <a:cubicBezTo>
                    <a:pt x="5677" y="214"/>
                    <a:pt x="5678" y="214"/>
                    <a:pt x="5679" y="214"/>
                  </a:cubicBezTo>
                  <a:lnTo>
                    <a:pt x="5679" y="214"/>
                  </a:lnTo>
                  <a:cubicBezTo>
                    <a:pt x="5676" y="214"/>
                    <a:pt x="5674" y="214"/>
                    <a:pt x="5671" y="214"/>
                  </a:cubicBezTo>
                  <a:cubicBezTo>
                    <a:pt x="5671" y="214"/>
                    <a:pt x="5672" y="215"/>
                    <a:pt x="5674" y="215"/>
                  </a:cubicBezTo>
                  <a:cubicBezTo>
                    <a:pt x="5675" y="215"/>
                    <a:pt x="5675" y="215"/>
                    <a:pt x="5676" y="215"/>
                  </a:cubicBezTo>
                  <a:lnTo>
                    <a:pt x="5676" y="215"/>
                  </a:lnTo>
                  <a:cubicBezTo>
                    <a:pt x="5659" y="221"/>
                    <a:pt x="5643" y="228"/>
                    <a:pt x="5629" y="235"/>
                  </a:cubicBezTo>
                  <a:lnTo>
                    <a:pt x="5629" y="256"/>
                  </a:lnTo>
                  <a:cubicBezTo>
                    <a:pt x="5576" y="287"/>
                    <a:pt x="5571" y="287"/>
                    <a:pt x="5563" y="287"/>
                  </a:cubicBezTo>
                  <a:cubicBezTo>
                    <a:pt x="5555" y="287"/>
                    <a:pt x="5545" y="287"/>
                    <a:pt x="5482" y="319"/>
                  </a:cubicBezTo>
                  <a:cubicBezTo>
                    <a:pt x="5482" y="298"/>
                    <a:pt x="5566" y="256"/>
                    <a:pt x="5671" y="214"/>
                  </a:cubicBezTo>
                  <a:lnTo>
                    <a:pt x="5671" y="214"/>
                  </a:lnTo>
                  <a:cubicBezTo>
                    <a:pt x="5587" y="235"/>
                    <a:pt x="5524" y="256"/>
                    <a:pt x="5482" y="298"/>
                  </a:cubicBezTo>
                  <a:cubicBezTo>
                    <a:pt x="5464" y="302"/>
                    <a:pt x="5454" y="304"/>
                    <a:pt x="5448" y="304"/>
                  </a:cubicBezTo>
                  <a:cubicBezTo>
                    <a:pt x="5431" y="304"/>
                    <a:pt x="5445" y="292"/>
                    <a:pt x="5421" y="292"/>
                  </a:cubicBezTo>
                  <a:cubicBezTo>
                    <a:pt x="5413" y="292"/>
                    <a:pt x="5399" y="293"/>
                    <a:pt x="5377" y="298"/>
                  </a:cubicBezTo>
                  <a:cubicBezTo>
                    <a:pt x="5314" y="340"/>
                    <a:pt x="5230" y="382"/>
                    <a:pt x="5167" y="403"/>
                  </a:cubicBezTo>
                  <a:cubicBezTo>
                    <a:pt x="4978" y="466"/>
                    <a:pt x="4894" y="550"/>
                    <a:pt x="4726" y="592"/>
                  </a:cubicBezTo>
                  <a:lnTo>
                    <a:pt x="4747" y="592"/>
                  </a:lnTo>
                  <a:cubicBezTo>
                    <a:pt x="4684" y="592"/>
                    <a:pt x="4579" y="655"/>
                    <a:pt x="4474" y="697"/>
                  </a:cubicBezTo>
                  <a:cubicBezTo>
                    <a:pt x="4495" y="697"/>
                    <a:pt x="4516" y="697"/>
                    <a:pt x="4474" y="718"/>
                  </a:cubicBezTo>
                  <a:cubicBezTo>
                    <a:pt x="4348" y="760"/>
                    <a:pt x="4264" y="802"/>
                    <a:pt x="4159" y="823"/>
                  </a:cubicBezTo>
                  <a:lnTo>
                    <a:pt x="4096" y="886"/>
                  </a:lnTo>
                  <a:cubicBezTo>
                    <a:pt x="3676" y="1054"/>
                    <a:pt x="2016" y="1768"/>
                    <a:pt x="1596" y="1957"/>
                  </a:cubicBezTo>
                  <a:lnTo>
                    <a:pt x="1617" y="1957"/>
                  </a:lnTo>
                  <a:lnTo>
                    <a:pt x="0" y="2671"/>
                  </a:lnTo>
                  <a:lnTo>
                    <a:pt x="1302" y="3574"/>
                  </a:lnTo>
                  <a:lnTo>
                    <a:pt x="1953" y="4015"/>
                  </a:lnTo>
                  <a:cubicBezTo>
                    <a:pt x="2037" y="4078"/>
                    <a:pt x="2163" y="4162"/>
                    <a:pt x="2268" y="4246"/>
                  </a:cubicBezTo>
                  <a:cubicBezTo>
                    <a:pt x="2247" y="4225"/>
                    <a:pt x="2242" y="4215"/>
                    <a:pt x="2247" y="4215"/>
                  </a:cubicBezTo>
                  <a:cubicBezTo>
                    <a:pt x="2253" y="4215"/>
                    <a:pt x="2268" y="4225"/>
                    <a:pt x="2289" y="4246"/>
                  </a:cubicBezTo>
                  <a:cubicBezTo>
                    <a:pt x="2426" y="4341"/>
                    <a:pt x="2431" y="4341"/>
                    <a:pt x="2439" y="4341"/>
                  </a:cubicBezTo>
                  <a:cubicBezTo>
                    <a:pt x="2447" y="4341"/>
                    <a:pt x="2458" y="4341"/>
                    <a:pt x="2605" y="4435"/>
                  </a:cubicBezTo>
                  <a:cubicBezTo>
                    <a:pt x="2773" y="4540"/>
                    <a:pt x="3151" y="4813"/>
                    <a:pt x="3529" y="5086"/>
                  </a:cubicBezTo>
                  <a:lnTo>
                    <a:pt x="4852" y="6031"/>
                  </a:lnTo>
                  <a:lnTo>
                    <a:pt x="4894" y="5905"/>
                  </a:lnTo>
                  <a:cubicBezTo>
                    <a:pt x="4936" y="5716"/>
                    <a:pt x="4978" y="5527"/>
                    <a:pt x="5020" y="5338"/>
                  </a:cubicBezTo>
                  <a:cubicBezTo>
                    <a:pt x="5041" y="5254"/>
                    <a:pt x="5083" y="5149"/>
                    <a:pt x="5104" y="5065"/>
                  </a:cubicBezTo>
                  <a:cubicBezTo>
                    <a:pt x="5104" y="5023"/>
                    <a:pt x="5125" y="4981"/>
                    <a:pt x="5125" y="4960"/>
                  </a:cubicBezTo>
                  <a:lnTo>
                    <a:pt x="5146" y="4876"/>
                  </a:lnTo>
                  <a:lnTo>
                    <a:pt x="5146" y="4897"/>
                  </a:lnTo>
                  <a:cubicBezTo>
                    <a:pt x="5188" y="4687"/>
                    <a:pt x="5503" y="3553"/>
                    <a:pt x="5566" y="3322"/>
                  </a:cubicBezTo>
                  <a:lnTo>
                    <a:pt x="5566" y="3322"/>
                  </a:lnTo>
                  <a:lnTo>
                    <a:pt x="5545" y="3364"/>
                  </a:lnTo>
                  <a:cubicBezTo>
                    <a:pt x="5566" y="3238"/>
                    <a:pt x="5608" y="3133"/>
                    <a:pt x="5650" y="3028"/>
                  </a:cubicBezTo>
                  <a:lnTo>
                    <a:pt x="5650" y="3028"/>
                  </a:lnTo>
                  <a:cubicBezTo>
                    <a:pt x="5649" y="3029"/>
                    <a:pt x="5648" y="3030"/>
                    <a:pt x="5647" y="3030"/>
                  </a:cubicBezTo>
                  <a:cubicBezTo>
                    <a:pt x="5631" y="3030"/>
                    <a:pt x="5650" y="2857"/>
                    <a:pt x="5650" y="2797"/>
                  </a:cubicBezTo>
                  <a:cubicBezTo>
                    <a:pt x="5671" y="2692"/>
                    <a:pt x="5713" y="2461"/>
                    <a:pt x="5755" y="2293"/>
                  </a:cubicBezTo>
                  <a:cubicBezTo>
                    <a:pt x="5776" y="2167"/>
                    <a:pt x="5860" y="1894"/>
                    <a:pt x="5881" y="1810"/>
                  </a:cubicBezTo>
                  <a:cubicBezTo>
                    <a:pt x="5944" y="1579"/>
                    <a:pt x="6070" y="1243"/>
                    <a:pt x="6112" y="928"/>
                  </a:cubicBezTo>
                  <a:lnTo>
                    <a:pt x="6217" y="739"/>
                  </a:lnTo>
                  <a:lnTo>
                    <a:pt x="6217" y="718"/>
                  </a:lnTo>
                  <a:lnTo>
                    <a:pt x="6322" y="46"/>
                  </a:lnTo>
                  <a:cubicBezTo>
                    <a:pt x="6322" y="14"/>
                    <a:pt x="6299" y="1"/>
                    <a:pt x="6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1178900" y="3620550"/>
              <a:ext cx="129800" cy="170750"/>
            </a:xfrm>
            <a:custGeom>
              <a:avLst/>
              <a:gdLst/>
              <a:ahLst/>
              <a:cxnLst/>
              <a:rect l="l" t="t" r="r" b="b"/>
              <a:pathLst>
                <a:path w="5192" h="6830" extrusionOk="0">
                  <a:moveTo>
                    <a:pt x="67" y="600"/>
                  </a:moveTo>
                  <a:cubicBezTo>
                    <a:pt x="70" y="634"/>
                    <a:pt x="71" y="655"/>
                    <a:pt x="67" y="655"/>
                  </a:cubicBezTo>
                  <a:cubicBezTo>
                    <a:pt x="67" y="643"/>
                    <a:pt x="67" y="623"/>
                    <a:pt x="67" y="600"/>
                  </a:cubicBezTo>
                  <a:close/>
                  <a:moveTo>
                    <a:pt x="92" y="0"/>
                  </a:moveTo>
                  <a:cubicBezTo>
                    <a:pt x="1" y="0"/>
                    <a:pt x="46" y="380"/>
                    <a:pt x="64" y="561"/>
                  </a:cubicBezTo>
                  <a:lnTo>
                    <a:pt x="64" y="561"/>
                  </a:lnTo>
                  <a:cubicBezTo>
                    <a:pt x="46" y="618"/>
                    <a:pt x="47" y="659"/>
                    <a:pt x="67" y="718"/>
                  </a:cubicBezTo>
                  <a:lnTo>
                    <a:pt x="88" y="718"/>
                  </a:lnTo>
                  <a:cubicBezTo>
                    <a:pt x="88" y="844"/>
                    <a:pt x="88" y="739"/>
                    <a:pt x="88" y="865"/>
                  </a:cubicBezTo>
                  <a:cubicBezTo>
                    <a:pt x="67" y="865"/>
                    <a:pt x="46" y="760"/>
                    <a:pt x="46" y="655"/>
                  </a:cubicBezTo>
                  <a:lnTo>
                    <a:pt x="46" y="655"/>
                  </a:lnTo>
                  <a:cubicBezTo>
                    <a:pt x="46" y="739"/>
                    <a:pt x="46" y="802"/>
                    <a:pt x="67" y="865"/>
                  </a:cubicBezTo>
                  <a:cubicBezTo>
                    <a:pt x="67" y="949"/>
                    <a:pt x="46" y="865"/>
                    <a:pt x="46" y="970"/>
                  </a:cubicBezTo>
                  <a:cubicBezTo>
                    <a:pt x="46" y="1033"/>
                    <a:pt x="67" y="1117"/>
                    <a:pt x="67" y="1201"/>
                  </a:cubicBezTo>
                  <a:cubicBezTo>
                    <a:pt x="67" y="1411"/>
                    <a:pt x="109" y="1495"/>
                    <a:pt x="109" y="1684"/>
                  </a:cubicBezTo>
                  <a:cubicBezTo>
                    <a:pt x="109" y="1751"/>
                    <a:pt x="109" y="1863"/>
                    <a:pt x="109" y="1957"/>
                  </a:cubicBezTo>
                  <a:cubicBezTo>
                    <a:pt x="109" y="2104"/>
                    <a:pt x="130" y="2188"/>
                    <a:pt x="109" y="2272"/>
                  </a:cubicBezTo>
                  <a:lnTo>
                    <a:pt x="151" y="2377"/>
                  </a:lnTo>
                  <a:cubicBezTo>
                    <a:pt x="172" y="2818"/>
                    <a:pt x="277" y="4624"/>
                    <a:pt x="298" y="5065"/>
                  </a:cubicBezTo>
                  <a:lnTo>
                    <a:pt x="298" y="5044"/>
                  </a:lnTo>
                  <a:cubicBezTo>
                    <a:pt x="298" y="5506"/>
                    <a:pt x="340" y="6137"/>
                    <a:pt x="382" y="6830"/>
                  </a:cubicBezTo>
                  <a:lnTo>
                    <a:pt x="1663" y="5927"/>
                  </a:lnTo>
                  <a:cubicBezTo>
                    <a:pt x="1915" y="5738"/>
                    <a:pt x="2125" y="5590"/>
                    <a:pt x="2314" y="5464"/>
                  </a:cubicBezTo>
                  <a:cubicBezTo>
                    <a:pt x="2419" y="5401"/>
                    <a:pt x="2524" y="5317"/>
                    <a:pt x="2629" y="5254"/>
                  </a:cubicBezTo>
                  <a:lnTo>
                    <a:pt x="2629" y="5254"/>
                  </a:lnTo>
                  <a:cubicBezTo>
                    <a:pt x="2611" y="5261"/>
                    <a:pt x="2600" y="5263"/>
                    <a:pt x="2594" y="5263"/>
                  </a:cubicBezTo>
                  <a:cubicBezTo>
                    <a:pt x="2580" y="5263"/>
                    <a:pt x="2600" y="5248"/>
                    <a:pt x="2629" y="5233"/>
                  </a:cubicBezTo>
                  <a:cubicBezTo>
                    <a:pt x="2923" y="5023"/>
                    <a:pt x="2629" y="5212"/>
                    <a:pt x="2923" y="5002"/>
                  </a:cubicBezTo>
                  <a:cubicBezTo>
                    <a:pt x="3091" y="4876"/>
                    <a:pt x="3448" y="4603"/>
                    <a:pt x="3847" y="4351"/>
                  </a:cubicBezTo>
                  <a:lnTo>
                    <a:pt x="5192" y="3427"/>
                  </a:lnTo>
                  <a:lnTo>
                    <a:pt x="5087" y="3343"/>
                  </a:lnTo>
                  <a:cubicBezTo>
                    <a:pt x="4919" y="3238"/>
                    <a:pt x="4751" y="3133"/>
                    <a:pt x="4604" y="3028"/>
                  </a:cubicBezTo>
                  <a:lnTo>
                    <a:pt x="4352" y="2860"/>
                  </a:lnTo>
                  <a:lnTo>
                    <a:pt x="4268" y="2797"/>
                  </a:lnTo>
                  <a:lnTo>
                    <a:pt x="4205" y="2776"/>
                  </a:lnTo>
                  <a:lnTo>
                    <a:pt x="4226" y="2776"/>
                  </a:lnTo>
                  <a:cubicBezTo>
                    <a:pt x="4058" y="2650"/>
                    <a:pt x="3112" y="1978"/>
                    <a:pt x="2923" y="1852"/>
                  </a:cubicBezTo>
                  <a:lnTo>
                    <a:pt x="2923" y="1852"/>
                  </a:lnTo>
                  <a:lnTo>
                    <a:pt x="2944" y="1873"/>
                  </a:lnTo>
                  <a:cubicBezTo>
                    <a:pt x="2839" y="1810"/>
                    <a:pt x="2755" y="1726"/>
                    <a:pt x="2671" y="1642"/>
                  </a:cubicBezTo>
                  <a:cubicBezTo>
                    <a:pt x="2671" y="1650"/>
                    <a:pt x="2666" y="1654"/>
                    <a:pt x="2657" y="1654"/>
                  </a:cubicBezTo>
                  <a:cubicBezTo>
                    <a:pt x="2618" y="1654"/>
                    <a:pt x="2512" y="1592"/>
                    <a:pt x="2461" y="1558"/>
                  </a:cubicBezTo>
                  <a:cubicBezTo>
                    <a:pt x="2377" y="1495"/>
                    <a:pt x="2167" y="1390"/>
                    <a:pt x="2020" y="1306"/>
                  </a:cubicBezTo>
                  <a:lnTo>
                    <a:pt x="2041" y="1306"/>
                  </a:lnTo>
                  <a:cubicBezTo>
                    <a:pt x="1915" y="1222"/>
                    <a:pt x="1705" y="1075"/>
                    <a:pt x="1621" y="1012"/>
                  </a:cubicBezTo>
                  <a:cubicBezTo>
                    <a:pt x="1432" y="886"/>
                    <a:pt x="1138" y="655"/>
                    <a:pt x="886" y="487"/>
                  </a:cubicBezTo>
                  <a:lnTo>
                    <a:pt x="739" y="340"/>
                  </a:lnTo>
                  <a:lnTo>
                    <a:pt x="718" y="319"/>
                  </a:lnTo>
                  <a:lnTo>
                    <a:pt x="109" y="4"/>
                  </a:ln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1004150" y="3471875"/>
              <a:ext cx="87525" cy="68450"/>
            </a:xfrm>
            <a:custGeom>
              <a:avLst/>
              <a:gdLst/>
              <a:ahLst/>
              <a:cxnLst/>
              <a:rect l="l" t="t" r="r" b="b"/>
              <a:pathLst>
                <a:path w="3501" h="2738" extrusionOk="0">
                  <a:moveTo>
                    <a:pt x="3151" y="8"/>
                  </a:moveTo>
                  <a:cubicBezTo>
                    <a:pt x="3111" y="8"/>
                    <a:pt x="3090" y="27"/>
                    <a:pt x="3051" y="28"/>
                  </a:cubicBezTo>
                  <a:lnTo>
                    <a:pt x="3051" y="28"/>
                  </a:lnTo>
                  <a:cubicBezTo>
                    <a:pt x="3067" y="28"/>
                    <a:pt x="3116" y="25"/>
                    <a:pt x="3151" y="8"/>
                  </a:cubicBezTo>
                  <a:close/>
                  <a:moveTo>
                    <a:pt x="3051" y="28"/>
                  </a:moveTo>
                  <a:lnTo>
                    <a:pt x="3051" y="28"/>
                  </a:lnTo>
                  <a:cubicBezTo>
                    <a:pt x="3048" y="29"/>
                    <a:pt x="3046" y="29"/>
                    <a:pt x="3046" y="29"/>
                  </a:cubicBezTo>
                  <a:cubicBezTo>
                    <a:pt x="3048" y="29"/>
                    <a:pt x="3049" y="29"/>
                    <a:pt x="3051" y="28"/>
                  </a:cubicBezTo>
                  <a:close/>
                  <a:moveTo>
                    <a:pt x="3418" y="1"/>
                  </a:moveTo>
                  <a:cubicBezTo>
                    <a:pt x="3319" y="1"/>
                    <a:pt x="3151" y="29"/>
                    <a:pt x="3151" y="29"/>
                  </a:cubicBezTo>
                  <a:lnTo>
                    <a:pt x="3004" y="29"/>
                  </a:lnTo>
                  <a:cubicBezTo>
                    <a:pt x="2962" y="50"/>
                    <a:pt x="2920" y="50"/>
                    <a:pt x="2878" y="50"/>
                  </a:cubicBezTo>
                  <a:cubicBezTo>
                    <a:pt x="2773" y="50"/>
                    <a:pt x="2731" y="71"/>
                    <a:pt x="2626" y="71"/>
                  </a:cubicBezTo>
                  <a:lnTo>
                    <a:pt x="2311" y="71"/>
                  </a:lnTo>
                  <a:lnTo>
                    <a:pt x="2269" y="92"/>
                  </a:lnTo>
                  <a:cubicBezTo>
                    <a:pt x="2038" y="113"/>
                    <a:pt x="1135" y="218"/>
                    <a:pt x="904" y="239"/>
                  </a:cubicBezTo>
                  <a:lnTo>
                    <a:pt x="1" y="365"/>
                  </a:lnTo>
                  <a:lnTo>
                    <a:pt x="505" y="1016"/>
                  </a:lnTo>
                  <a:lnTo>
                    <a:pt x="757" y="1310"/>
                  </a:lnTo>
                  <a:cubicBezTo>
                    <a:pt x="778" y="1373"/>
                    <a:pt x="841" y="1436"/>
                    <a:pt x="862" y="1478"/>
                  </a:cubicBezTo>
                  <a:cubicBezTo>
                    <a:pt x="925" y="1551"/>
                    <a:pt x="930" y="1551"/>
                    <a:pt x="933" y="1551"/>
                  </a:cubicBezTo>
                  <a:cubicBezTo>
                    <a:pt x="935" y="1551"/>
                    <a:pt x="935" y="1551"/>
                    <a:pt x="988" y="1625"/>
                  </a:cubicBezTo>
                  <a:cubicBezTo>
                    <a:pt x="1051" y="1709"/>
                    <a:pt x="1198" y="1898"/>
                    <a:pt x="1345" y="2066"/>
                  </a:cubicBezTo>
                  <a:lnTo>
                    <a:pt x="1849" y="2738"/>
                  </a:lnTo>
                  <a:cubicBezTo>
                    <a:pt x="1870" y="2717"/>
                    <a:pt x="1870" y="2696"/>
                    <a:pt x="1891" y="2696"/>
                  </a:cubicBezTo>
                  <a:cubicBezTo>
                    <a:pt x="1933" y="2591"/>
                    <a:pt x="1996" y="2507"/>
                    <a:pt x="2038" y="2423"/>
                  </a:cubicBezTo>
                  <a:cubicBezTo>
                    <a:pt x="2059" y="2381"/>
                    <a:pt x="2101" y="2339"/>
                    <a:pt x="2122" y="2297"/>
                  </a:cubicBezTo>
                  <a:cubicBezTo>
                    <a:pt x="2122" y="2276"/>
                    <a:pt x="2143" y="2276"/>
                    <a:pt x="2143" y="2255"/>
                  </a:cubicBezTo>
                  <a:lnTo>
                    <a:pt x="2164" y="2213"/>
                  </a:lnTo>
                  <a:cubicBezTo>
                    <a:pt x="2227" y="2129"/>
                    <a:pt x="2542" y="1625"/>
                    <a:pt x="2605" y="1520"/>
                  </a:cubicBezTo>
                  <a:cubicBezTo>
                    <a:pt x="2626" y="1478"/>
                    <a:pt x="2668" y="1436"/>
                    <a:pt x="2710" y="1394"/>
                  </a:cubicBezTo>
                  <a:cubicBezTo>
                    <a:pt x="2689" y="1394"/>
                    <a:pt x="2731" y="1310"/>
                    <a:pt x="2752" y="1268"/>
                  </a:cubicBezTo>
                  <a:cubicBezTo>
                    <a:pt x="2773" y="1226"/>
                    <a:pt x="2836" y="1121"/>
                    <a:pt x="2878" y="1037"/>
                  </a:cubicBezTo>
                  <a:cubicBezTo>
                    <a:pt x="2899" y="974"/>
                    <a:pt x="2983" y="869"/>
                    <a:pt x="3004" y="827"/>
                  </a:cubicBezTo>
                  <a:cubicBezTo>
                    <a:pt x="3067" y="722"/>
                    <a:pt x="3172" y="575"/>
                    <a:pt x="3277" y="428"/>
                  </a:cubicBezTo>
                  <a:lnTo>
                    <a:pt x="3340" y="365"/>
                  </a:lnTo>
                  <a:lnTo>
                    <a:pt x="3487" y="29"/>
                  </a:lnTo>
                  <a:cubicBezTo>
                    <a:pt x="3501" y="8"/>
                    <a:pt x="3468" y="1"/>
                    <a:pt x="3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1729850" y="3751350"/>
              <a:ext cx="69250" cy="87200"/>
            </a:xfrm>
            <a:custGeom>
              <a:avLst/>
              <a:gdLst/>
              <a:ahLst/>
              <a:cxnLst/>
              <a:rect l="l" t="t" r="r" b="b"/>
              <a:pathLst>
                <a:path w="2770" h="3488" extrusionOk="0">
                  <a:moveTo>
                    <a:pt x="55" y="1"/>
                  </a:moveTo>
                  <a:cubicBezTo>
                    <a:pt x="1" y="1"/>
                    <a:pt x="60" y="337"/>
                    <a:pt x="60" y="337"/>
                  </a:cubicBezTo>
                  <a:cubicBezTo>
                    <a:pt x="39" y="379"/>
                    <a:pt x="39" y="421"/>
                    <a:pt x="60" y="442"/>
                  </a:cubicBezTo>
                  <a:cubicBezTo>
                    <a:pt x="60" y="485"/>
                    <a:pt x="39" y="442"/>
                    <a:pt x="39" y="506"/>
                  </a:cubicBezTo>
                  <a:cubicBezTo>
                    <a:pt x="39" y="548"/>
                    <a:pt x="60" y="590"/>
                    <a:pt x="60" y="611"/>
                  </a:cubicBezTo>
                  <a:cubicBezTo>
                    <a:pt x="60" y="716"/>
                    <a:pt x="81" y="779"/>
                    <a:pt x="81" y="863"/>
                  </a:cubicBezTo>
                  <a:lnTo>
                    <a:pt x="81" y="1010"/>
                  </a:lnTo>
                  <a:lnTo>
                    <a:pt x="81" y="1178"/>
                  </a:lnTo>
                  <a:lnTo>
                    <a:pt x="81" y="1220"/>
                  </a:lnTo>
                  <a:cubicBezTo>
                    <a:pt x="102" y="1451"/>
                    <a:pt x="186" y="2375"/>
                    <a:pt x="207" y="2606"/>
                  </a:cubicBezTo>
                  <a:cubicBezTo>
                    <a:pt x="291" y="2816"/>
                    <a:pt x="312" y="3131"/>
                    <a:pt x="333" y="3488"/>
                  </a:cubicBezTo>
                  <a:lnTo>
                    <a:pt x="984" y="3005"/>
                  </a:lnTo>
                  <a:lnTo>
                    <a:pt x="1299" y="2774"/>
                  </a:lnTo>
                  <a:cubicBezTo>
                    <a:pt x="1362" y="2732"/>
                    <a:pt x="1425" y="2690"/>
                    <a:pt x="1467" y="2648"/>
                  </a:cubicBezTo>
                  <a:lnTo>
                    <a:pt x="1467" y="2648"/>
                  </a:lnTo>
                  <a:cubicBezTo>
                    <a:pt x="1460" y="2655"/>
                    <a:pt x="1455" y="2657"/>
                    <a:pt x="1453" y="2657"/>
                  </a:cubicBezTo>
                  <a:cubicBezTo>
                    <a:pt x="1448" y="2657"/>
                    <a:pt x="1453" y="2648"/>
                    <a:pt x="1467" y="2648"/>
                  </a:cubicBezTo>
                  <a:cubicBezTo>
                    <a:pt x="1541" y="2595"/>
                    <a:pt x="1541" y="2595"/>
                    <a:pt x="1541" y="2595"/>
                  </a:cubicBezTo>
                  <a:cubicBezTo>
                    <a:pt x="1541" y="2595"/>
                    <a:pt x="1541" y="2595"/>
                    <a:pt x="1614" y="2543"/>
                  </a:cubicBezTo>
                  <a:lnTo>
                    <a:pt x="2076" y="2186"/>
                  </a:lnTo>
                  <a:lnTo>
                    <a:pt x="2769" y="1703"/>
                  </a:lnTo>
                  <a:lnTo>
                    <a:pt x="2706" y="1661"/>
                  </a:lnTo>
                  <a:cubicBezTo>
                    <a:pt x="2622" y="1619"/>
                    <a:pt x="2538" y="1556"/>
                    <a:pt x="2433" y="1514"/>
                  </a:cubicBezTo>
                  <a:lnTo>
                    <a:pt x="2328" y="1430"/>
                  </a:lnTo>
                  <a:lnTo>
                    <a:pt x="2265" y="1388"/>
                  </a:lnTo>
                  <a:lnTo>
                    <a:pt x="2244" y="1367"/>
                  </a:lnTo>
                  <a:cubicBezTo>
                    <a:pt x="2139" y="1325"/>
                    <a:pt x="1656" y="989"/>
                    <a:pt x="1551" y="926"/>
                  </a:cubicBezTo>
                  <a:cubicBezTo>
                    <a:pt x="1488" y="884"/>
                    <a:pt x="1446" y="863"/>
                    <a:pt x="1404" y="821"/>
                  </a:cubicBezTo>
                  <a:cubicBezTo>
                    <a:pt x="1404" y="824"/>
                    <a:pt x="1402" y="825"/>
                    <a:pt x="1399" y="825"/>
                  </a:cubicBezTo>
                  <a:cubicBezTo>
                    <a:pt x="1381" y="825"/>
                    <a:pt x="1317" y="779"/>
                    <a:pt x="1299" y="779"/>
                  </a:cubicBezTo>
                  <a:cubicBezTo>
                    <a:pt x="1257" y="737"/>
                    <a:pt x="1152" y="695"/>
                    <a:pt x="1068" y="632"/>
                  </a:cubicBezTo>
                  <a:cubicBezTo>
                    <a:pt x="1005" y="590"/>
                    <a:pt x="921" y="548"/>
                    <a:pt x="858" y="506"/>
                  </a:cubicBezTo>
                  <a:cubicBezTo>
                    <a:pt x="753" y="442"/>
                    <a:pt x="606" y="316"/>
                    <a:pt x="480" y="232"/>
                  </a:cubicBezTo>
                  <a:lnTo>
                    <a:pt x="396" y="169"/>
                  </a:lnTo>
                  <a:lnTo>
                    <a:pt x="375" y="169"/>
                  </a:lnTo>
                  <a:lnTo>
                    <a:pt x="60" y="1"/>
                  </a:lnTo>
                  <a:cubicBezTo>
                    <a:pt x="58" y="1"/>
                    <a:pt x="57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1176900" y="4128250"/>
              <a:ext cx="141775" cy="153975"/>
            </a:xfrm>
            <a:custGeom>
              <a:avLst/>
              <a:gdLst/>
              <a:ahLst/>
              <a:cxnLst/>
              <a:rect l="l" t="t" r="r" b="b"/>
              <a:pathLst>
                <a:path w="5671" h="6159" extrusionOk="0">
                  <a:moveTo>
                    <a:pt x="4612" y="365"/>
                  </a:moveTo>
                  <a:cubicBezTo>
                    <a:pt x="4610" y="367"/>
                    <a:pt x="4607" y="369"/>
                    <a:pt x="4605" y="370"/>
                  </a:cubicBezTo>
                  <a:lnTo>
                    <a:pt x="4605" y="370"/>
                  </a:lnTo>
                  <a:cubicBezTo>
                    <a:pt x="4607" y="369"/>
                    <a:pt x="4609" y="368"/>
                    <a:pt x="4611" y="367"/>
                  </a:cubicBezTo>
                  <a:lnTo>
                    <a:pt x="4611" y="367"/>
                  </a:lnTo>
                  <a:cubicBezTo>
                    <a:pt x="4611" y="366"/>
                    <a:pt x="4612" y="365"/>
                    <a:pt x="4612" y="365"/>
                  </a:cubicBezTo>
                  <a:close/>
                  <a:moveTo>
                    <a:pt x="2627" y="5353"/>
                  </a:moveTo>
                  <a:cubicBezTo>
                    <a:pt x="2632" y="5355"/>
                    <a:pt x="2639" y="5358"/>
                    <a:pt x="2646" y="5360"/>
                  </a:cubicBezTo>
                  <a:cubicBezTo>
                    <a:pt x="2640" y="5358"/>
                    <a:pt x="2634" y="5355"/>
                    <a:pt x="2627" y="5353"/>
                  </a:cubicBezTo>
                  <a:close/>
                  <a:moveTo>
                    <a:pt x="5051" y="1"/>
                  </a:moveTo>
                  <a:cubicBezTo>
                    <a:pt x="4961" y="1"/>
                    <a:pt x="4721" y="248"/>
                    <a:pt x="4612" y="365"/>
                  </a:cubicBezTo>
                  <a:lnTo>
                    <a:pt x="4612" y="365"/>
                  </a:lnTo>
                  <a:cubicBezTo>
                    <a:pt x="4623" y="356"/>
                    <a:pt x="4634" y="348"/>
                    <a:pt x="4642" y="341"/>
                  </a:cubicBezTo>
                  <a:lnTo>
                    <a:pt x="4642" y="341"/>
                  </a:lnTo>
                  <a:cubicBezTo>
                    <a:pt x="4632" y="350"/>
                    <a:pt x="4621" y="359"/>
                    <a:pt x="4611" y="367"/>
                  </a:cubicBezTo>
                  <a:lnTo>
                    <a:pt x="4611" y="367"/>
                  </a:lnTo>
                  <a:cubicBezTo>
                    <a:pt x="4578" y="402"/>
                    <a:pt x="4558" y="425"/>
                    <a:pt x="4558" y="425"/>
                  </a:cubicBezTo>
                  <a:cubicBezTo>
                    <a:pt x="4569" y="401"/>
                    <a:pt x="4587" y="384"/>
                    <a:pt x="4605" y="370"/>
                  </a:cubicBezTo>
                  <a:lnTo>
                    <a:pt x="4605" y="370"/>
                  </a:lnTo>
                  <a:cubicBezTo>
                    <a:pt x="4569" y="395"/>
                    <a:pt x="4531" y="415"/>
                    <a:pt x="4516" y="446"/>
                  </a:cubicBezTo>
                  <a:lnTo>
                    <a:pt x="4516" y="467"/>
                  </a:lnTo>
                  <a:cubicBezTo>
                    <a:pt x="4474" y="519"/>
                    <a:pt x="4463" y="519"/>
                    <a:pt x="4453" y="519"/>
                  </a:cubicBezTo>
                  <a:cubicBezTo>
                    <a:pt x="4442" y="519"/>
                    <a:pt x="4432" y="519"/>
                    <a:pt x="4390" y="572"/>
                  </a:cubicBezTo>
                  <a:cubicBezTo>
                    <a:pt x="4369" y="572"/>
                    <a:pt x="4453" y="488"/>
                    <a:pt x="4516" y="404"/>
                  </a:cubicBezTo>
                  <a:lnTo>
                    <a:pt x="4516" y="404"/>
                  </a:lnTo>
                  <a:cubicBezTo>
                    <a:pt x="4453" y="467"/>
                    <a:pt x="4390" y="530"/>
                    <a:pt x="4369" y="551"/>
                  </a:cubicBezTo>
                  <a:cubicBezTo>
                    <a:pt x="4349" y="570"/>
                    <a:pt x="4342" y="576"/>
                    <a:pt x="4338" y="576"/>
                  </a:cubicBezTo>
                  <a:cubicBezTo>
                    <a:pt x="4334" y="576"/>
                    <a:pt x="4336" y="568"/>
                    <a:pt x="4328" y="568"/>
                  </a:cubicBezTo>
                  <a:cubicBezTo>
                    <a:pt x="4323" y="568"/>
                    <a:pt x="4311" y="573"/>
                    <a:pt x="4285" y="593"/>
                  </a:cubicBezTo>
                  <a:cubicBezTo>
                    <a:pt x="4243" y="656"/>
                    <a:pt x="4180" y="719"/>
                    <a:pt x="4117" y="761"/>
                  </a:cubicBezTo>
                  <a:cubicBezTo>
                    <a:pt x="3969" y="887"/>
                    <a:pt x="3927" y="992"/>
                    <a:pt x="3780" y="1097"/>
                  </a:cubicBezTo>
                  <a:lnTo>
                    <a:pt x="3780" y="1076"/>
                  </a:lnTo>
                  <a:cubicBezTo>
                    <a:pt x="3717" y="1118"/>
                    <a:pt x="3633" y="1202"/>
                    <a:pt x="3549" y="1286"/>
                  </a:cubicBezTo>
                  <a:cubicBezTo>
                    <a:pt x="3560" y="1275"/>
                    <a:pt x="3576" y="1265"/>
                    <a:pt x="3581" y="1265"/>
                  </a:cubicBezTo>
                  <a:cubicBezTo>
                    <a:pt x="3586" y="1265"/>
                    <a:pt x="3581" y="1275"/>
                    <a:pt x="3549" y="1307"/>
                  </a:cubicBezTo>
                  <a:cubicBezTo>
                    <a:pt x="3444" y="1391"/>
                    <a:pt x="3381" y="1454"/>
                    <a:pt x="3318" y="1496"/>
                  </a:cubicBezTo>
                  <a:lnTo>
                    <a:pt x="3255" y="1580"/>
                  </a:lnTo>
                  <a:cubicBezTo>
                    <a:pt x="2919" y="1895"/>
                    <a:pt x="1617" y="3134"/>
                    <a:pt x="1281" y="3428"/>
                  </a:cubicBezTo>
                  <a:lnTo>
                    <a:pt x="0" y="4646"/>
                  </a:lnTo>
                  <a:lnTo>
                    <a:pt x="1512" y="5045"/>
                  </a:lnTo>
                  <a:cubicBezTo>
                    <a:pt x="1806" y="5129"/>
                    <a:pt x="2079" y="5192"/>
                    <a:pt x="2289" y="5234"/>
                  </a:cubicBezTo>
                  <a:cubicBezTo>
                    <a:pt x="2388" y="5274"/>
                    <a:pt x="2524" y="5313"/>
                    <a:pt x="2627" y="5353"/>
                  </a:cubicBezTo>
                  <a:lnTo>
                    <a:pt x="2627" y="5353"/>
                  </a:lnTo>
                  <a:cubicBezTo>
                    <a:pt x="2602" y="5341"/>
                    <a:pt x="2602" y="5330"/>
                    <a:pt x="2616" y="5330"/>
                  </a:cubicBezTo>
                  <a:cubicBezTo>
                    <a:pt x="2624" y="5330"/>
                    <a:pt x="2634" y="5333"/>
                    <a:pt x="2646" y="5339"/>
                  </a:cubicBezTo>
                  <a:cubicBezTo>
                    <a:pt x="2784" y="5382"/>
                    <a:pt x="2812" y="5390"/>
                    <a:pt x="2822" y="5390"/>
                  </a:cubicBezTo>
                  <a:cubicBezTo>
                    <a:pt x="2828" y="5390"/>
                    <a:pt x="2828" y="5387"/>
                    <a:pt x="2839" y="5387"/>
                  </a:cubicBezTo>
                  <a:cubicBezTo>
                    <a:pt x="2855" y="5387"/>
                    <a:pt x="2897" y="5393"/>
                    <a:pt x="3024" y="5423"/>
                  </a:cubicBezTo>
                  <a:cubicBezTo>
                    <a:pt x="3213" y="5465"/>
                    <a:pt x="3654" y="5591"/>
                    <a:pt x="4095" y="5717"/>
                  </a:cubicBezTo>
                  <a:lnTo>
                    <a:pt x="5671" y="6158"/>
                  </a:lnTo>
                  <a:lnTo>
                    <a:pt x="5671" y="6032"/>
                  </a:lnTo>
                  <a:cubicBezTo>
                    <a:pt x="5650" y="5822"/>
                    <a:pt x="5629" y="5633"/>
                    <a:pt x="5608" y="5444"/>
                  </a:cubicBezTo>
                  <a:cubicBezTo>
                    <a:pt x="5608" y="5339"/>
                    <a:pt x="5587" y="5255"/>
                    <a:pt x="5587" y="5150"/>
                  </a:cubicBezTo>
                  <a:lnTo>
                    <a:pt x="5587" y="5045"/>
                  </a:lnTo>
                  <a:lnTo>
                    <a:pt x="5587" y="4982"/>
                  </a:lnTo>
                  <a:cubicBezTo>
                    <a:pt x="5566" y="4793"/>
                    <a:pt x="5482" y="3617"/>
                    <a:pt x="5440" y="3386"/>
                  </a:cubicBezTo>
                  <a:cubicBezTo>
                    <a:pt x="5440" y="3285"/>
                    <a:pt x="5440" y="3169"/>
                    <a:pt x="5440" y="3071"/>
                  </a:cubicBezTo>
                  <a:cubicBezTo>
                    <a:pt x="5438" y="3072"/>
                    <a:pt x="5437" y="3073"/>
                    <a:pt x="5436" y="3073"/>
                  </a:cubicBezTo>
                  <a:cubicBezTo>
                    <a:pt x="5416" y="3073"/>
                    <a:pt x="5396" y="2919"/>
                    <a:pt x="5377" y="2840"/>
                  </a:cubicBezTo>
                  <a:cubicBezTo>
                    <a:pt x="5377" y="2735"/>
                    <a:pt x="5314" y="2504"/>
                    <a:pt x="5293" y="2336"/>
                  </a:cubicBezTo>
                  <a:lnTo>
                    <a:pt x="5314" y="2336"/>
                  </a:lnTo>
                  <a:cubicBezTo>
                    <a:pt x="5293" y="2210"/>
                    <a:pt x="5272" y="1937"/>
                    <a:pt x="5251" y="1832"/>
                  </a:cubicBezTo>
                  <a:cubicBezTo>
                    <a:pt x="5251" y="1601"/>
                    <a:pt x="5251" y="1244"/>
                    <a:pt x="5188" y="929"/>
                  </a:cubicBezTo>
                  <a:lnTo>
                    <a:pt x="5209" y="740"/>
                  </a:lnTo>
                  <a:lnTo>
                    <a:pt x="5209" y="698"/>
                  </a:lnTo>
                  <a:lnTo>
                    <a:pt x="5083" y="26"/>
                  </a:lnTo>
                  <a:cubicBezTo>
                    <a:pt x="5078" y="8"/>
                    <a:pt x="5066" y="1"/>
                    <a:pt x="5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1464625" y="3924825"/>
              <a:ext cx="168850" cy="138450"/>
            </a:xfrm>
            <a:custGeom>
              <a:avLst/>
              <a:gdLst/>
              <a:ahLst/>
              <a:cxnLst/>
              <a:rect l="l" t="t" r="r" b="b"/>
              <a:pathLst>
                <a:path w="6754" h="5538" extrusionOk="0">
                  <a:moveTo>
                    <a:pt x="6631" y="0"/>
                  </a:moveTo>
                  <a:cubicBezTo>
                    <a:pt x="6497" y="0"/>
                    <a:pt x="6274" y="49"/>
                    <a:pt x="6153" y="77"/>
                  </a:cubicBezTo>
                  <a:lnTo>
                    <a:pt x="6153" y="77"/>
                  </a:lnTo>
                  <a:cubicBezTo>
                    <a:pt x="6105" y="78"/>
                    <a:pt x="6060" y="82"/>
                    <a:pt x="6028" y="98"/>
                  </a:cubicBezTo>
                  <a:lnTo>
                    <a:pt x="6028" y="119"/>
                  </a:lnTo>
                  <a:cubicBezTo>
                    <a:pt x="5986" y="126"/>
                    <a:pt x="5967" y="128"/>
                    <a:pt x="5957" y="128"/>
                  </a:cubicBezTo>
                  <a:cubicBezTo>
                    <a:pt x="5937" y="128"/>
                    <a:pt x="5951" y="119"/>
                    <a:pt x="5881" y="119"/>
                  </a:cubicBezTo>
                  <a:cubicBezTo>
                    <a:pt x="5881" y="119"/>
                    <a:pt x="5965" y="98"/>
                    <a:pt x="6070" y="77"/>
                  </a:cubicBezTo>
                  <a:cubicBezTo>
                    <a:pt x="6007" y="77"/>
                    <a:pt x="5923" y="77"/>
                    <a:pt x="5860" y="119"/>
                  </a:cubicBezTo>
                  <a:cubicBezTo>
                    <a:pt x="5776" y="119"/>
                    <a:pt x="5860" y="98"/>
                    <a:pt x="5776" y="98"/>
                  </a:cubicBezTo>
                  <a:cubicBezTo>
                    <a:pt x="5692" y="119"/>
                    <a:pt x="5608" y="140"/>
                    <a:pt x="5524" y="140"/>
                  </a:cubicBezTo>
                  <a:cubicBezTo>
                    <a:pt x="5335" y="161"/>
                    <a:pt x="5251" y="224"/>
                    <a:pt x="5062" y="245"/>
                  </a:cubicBezTo>
                  <a:lnTo>
                    <a:pt x="5083" y="245"/>
                  </a:lnTo>
                  <a:cubicBezTo>
                    <a:pt x="5020" y="245"/>
                    <a:pt x="4894" y="266"/>
                    <a:pt x="4789" y="287"/>
                  </a:cubicBezTo>
                  <a:cubicBezTo>
                    <a:pt x="4810" y="287"/>
                    <a:pt x="4852" y="287"/>
                    <a:pt x="4789" y="308"/>
                  </a:cubicBezTo>
                  <a:cubicBezTo>
                    <a:pt x="4663" y="308"/>
                    <a:pt x="4558" y="329"/>
                    <a:pt x="4473" y="329"/>
                  </a:cubicBezTo>
                  <a:lnTo>
                    <a:pt x="4389" y="371"/>
                  </a:lnTo>
                  <a:cubicBezTo>
                    <a:pt x="3927" y="434"/>
                    <a:pt x="2163" y="770"/>
                    <a:pt x="1722" y="854"/>
                  </a:cubicBezTo>
                  <a:lnTo>
                    <a:pt x="1743" y="854"/>
                  </a:lnTo>
                  <a:lnTo>
                    <a:pt x="0" y="1148"/>
                  </a:lnTo>
                  <a:lnTo>
                    <a:pt x="1050" y="2324"/>
                  </a:lnTo>
                  <a:cubicBezTo>
                    <a:pt x="1239" y="2555"/>
                    <a:pt x="1428" y="2744"/>
                    <a:pt x="1575" y="2912"/>
                  </a:cubicBezTo>
                  <a:cubicBezTo>
                    <a:pt x="1617" y="2996"/>
                    <a:pt x="1722" y="3101"/>
                    <a:pt x="1806" y="3206"/>
                  </a:cubicBezTo>
                  <a:cubicBezTo>
                    <a:pt x="1787" y="3178"/>
                    <a:pt x="1785" y="3167"/>
                    <a:pt x="1791" y="3167"/>
                  </a:cubicBezTo>
                  <a:cubicBezTo>
                    <a:pt x="1798" y="3167"/>
                    <a:pt x="1816" y="3183"/>
                    <a:pt x="1827" y="3206"/>
                  </a:cubicBezTo>
                  <a:cubicBezTo>
                    <a:pt x="1943" y="3332"/>
                    <a:pt x="1948" y="3332"/>
                    <a:pt x="1953" y="3332"/>
                  </a:cubicBezTo>
                  <a:cubicBezTo>
                    <a:pt x="1959" y="3332"/>
                    <a:pt x="1964" y="3332"/>
                    <a:pt x="2079" y="3458"/>
                  </a:cubicBezTo>
                  <a:cubicBezTo>
                    <a:pt x="2226" y="3605"/>
                    <a:pt x="2520" y="3941"/>
                    <a:pt x="2835" y="4298"/>
                  </a:cubicBezTo>
                  <a:lnTo>
                    <a:pt x="3906" y="5537"/>
                  </a:lnTo>
                  <a:lnTo>
                    <a:pt x="3969" y="5411"/>
                  </a:lnTo>
                  <a:cubicBezTo>
                    <a:pt x="4053" y="5243"/>
                    <a:pt x="4137" y="5075"/>
                    <a:pt x="4242" y="4886"/>
                  </a:cubicBezTo>
                  <a:lnTo>
                    <a:pt x="4368" y="4634"/>
                  </a:lnTo>
                  <a:lnTo>
                    <a:pt x="4431" y="4529"/>
                  </a:lnTo>
                  <a:lnTo>
                    <a:pt x="4452" y="4466"/>
                  </a:lnTo>
                  <a:lnTo>
                    <a:pt x="4452" y="4487"/>
                  </a:lnTo>
                  <a:cubicBezTo>
                    <a:pt x="4537" y="4298"/>
                    <a:pt x="5125" y="3269"/>
                    <a:pt x="5230" y="3059"/>
                  </a:cubicBezTo>
                  <a:lnTo>
                    <a:pt x="5230" y="3059"/>
                  </a:lnTo>
                  <a:lnTo>
                    <a:pt x="5209" y="3080"/>
                  </a:lnTo>
                  <a:cubicBezTo>
                    <a:pt x="5251" y="2975"/>
                    <a:pt x="5314" y="2891"/>
                    <a:pt x="5377" y="2786"/>
                  </a:cubicBezTo>
                  <a:cubicBezTo>
                    <a:pt x="5356" y="2786"/>
                    <a:pt x="5419" y="2639"/>
                    <a:pt x="5461" y="2576"/>
                  </a:cubicBezTo>
                  <a:cubicBezTo>
                    <a:pt x="5503" y="2471"/>
                    <a:pt x="5587" y="2261"/>
                    <a:pt x="5671" y="2114"/>
                  </a:cubicBezTo>
                  <a:cubicBezTo>
                    <a:pt x="5713" y="1988"/>
                    <a:pt x="5860" y="1757"/>
                    <a:pt x="5902" y="1673"/>
                  </a:cubicBezTo>
                  <a:cubicBezTo>
                    <a:pt x="6049" y="1400"/>
                    <a:pt x="6196" y="1148"/>
                    <a:pt x="6343" y="875"/>
                  </a:cubicBezTo>
                  <a:lnTo>
                    <a:pt x="6469" y="728"/>
                  </a:lnTo>
                  <a:lnTo>
                    <a:pt x="6469" y="686"/>
                  </a:lnTo>
                  <a:lnTo>
                    <a:pt x="6742" y="56"/>
                  </a:lnTo>
                  <a:cubicBezTo>
                    <a:pt x="6753" y="15"/>
                    <a:pt x="6706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1401075" y="3659425"/>
              <a:ext cx="143375" cy="153400"/>
            </a:xfrm>
            <a:custGeom>
              <a:avLst/>
              <a:gdLst/>
              <a:ahLst/>
              <a:cxnLst/>
              <a:rect l="l" t="t" r="r" b="b"/>
              <a:pathLst>
                <a:path w="5735" h="6136" extrusionOk="0">
                  <a:moveTo>
                    <a:pt x="4285" y="465"/>
                  </a:moveTo>
                  <a:lnTo>
                    <a:pt x="4285" y="507"/>
                  </a:lnTo>
                  <a:cubicBezTo>
                    <a:pt x="4254" y="549"/>
                    <a:pt x="4249" y="549"/>
                    <a:pt x="4241" y="549"/>
                  </a:cubicBezTo>
                  <a:cubicBezTo>
                    <a:pt x="4233" y="549"/>
                    <a:pt x="4222" y="549"/>
                    <a:pt x="4180" y="591"/>
                  </a:cubicBezTo>
                  <a:cubicBezTo>
                    <a:pt x="4162" y="591"/>
                    <a:pt x="4226" y="524"/>
                    <a:pt x="4285" y="465"/>
                  </a:cubicBezTo>
                  <a:close/>
                  <a:moveTo>
                    <a:pt x="2673" y="5457"/>
                  </a:moveTo>
                  <a:lnTo>
                    <a:pt x="2673" y="5457"/>
                  </a:lnTo>
                  <a:cubicBezTo>
                    <a:pt x="2678" y="5460"/>
                    <a:pt x="2683" y="5462"/>
                    <a:pt x="2689" y="5464"/>
                  </a:cubicBezTo>
                  <a:cubicBezTo>
                    <a:pt x="2684" y="5462"/>
                    <a:pt x="2679" y="5459"/>
                    <a:pt x="2673" y="5457"/>
                  </a:cubicBezTo>
                  <a:close/>
                  <a:moveTo>
                    <a:pt x="4824" y="1"/>
                  </a:moveTo>
                  <a:cubicBezTo>
                    <a:pt x="4715" y="1"/>
                    <a:pt x="4360" y="445"/>
                    <a:pt x="4329" y="445"/>
                  </a:cubicBezTo>
                  <a:cubicBezTo>
                    <a:pt x="4328" y="445"/>
                    <a:pt x="4328" y="445"/>
                    <a:pt x="4327" y="444"/>
                  </a:cubicBezTo>
                  <a:cubicBezTo>
                    <a:pt x="4369" y="402"/>
                    <a:pt x="4390" y="381"/>
                    <a:pt x="4411" y="360"/>
                  </a:cubicBezTo>
                  <a:lnTo>
                    <a:pt x="4411" y="360"/>
                  </a:lnTo>
                  <a:cubicBezTo>
                    <a:pt x="4370" y="401"/>
                    <a:pt x="4329" y="422"/>
                    <a:pt x="4287" y="463"/>
                  </a:cubicBezTo>
                  <a:lnTo>
                    <a:pt x="4287" y="463"/>
                  </a:lnTo>
                  <a:cubicBezTo>
                    <a:pt x="4294" y="457"/>
                    <a:pt x="4300" y="450"/>
                    <a:pt x="4306" y="444"/>
                  </a:cubicBezTo>
                  <a:lnTo>
                    <a:pt x="4306" y="444"/>
                  </a:lnTo>
                  <a:cubicBezTo>
                    <a:pt x="4243" y="486"/>
                    <a:pt x="4180" y="549"/>
                    <a:pt x="4159" y="591"/>
                  </a:cubicBezTo>
                  <a:cubicBezTo>
                    <a:pt x="4141" y="604"/>
                    <a:pt x="4133" y="607"/>
                    <a:pt x="4129" y="607"/>
                  </a:cubicBezTo>
                  <a:cubicBezTo>
                    <a:pt x="4125" y="607"/>
                    <a:pt x="4126" y="603"/>
                    <a:pt x="4123" y="603"/>
                  </a:cubicBezTo>
                  <a:cubicBezTo>
                    <a:pt x="4118" y="603"/>
                    <a:pt x="4108" y="609"/>
                    <a:pt x="4075" y="633"/>
                  </a:cubicBezTo>
                  <a:cubicBezTo>
                    <a:pt x="4033" y="696"/>
                    <a:pt x="3970" y="759"/>
                    <a:pt x="3907" y="801"/>
                  </a:cubicBezTo>
                  <a:cubicBezTo>
                    <a:pt x="3760" y="927"/>
                    <a:pt x="3718" y="1032"/>
                    <a:pt x="3592" y="1158"/>
                  </a:cubicBezTo>
                  <a:lnTo>
                    <a:pt x="3592" y="1137"/>
                  </a:lnTo>
                  <a:cubicBezTo>
                    <a:pt x="3529" y="1179"/>
                    <a:pt x="3466" y="1263"/>
                    <a:pt x="3382" y="1347"/>
                  </a:cubicBezTo>
                  <a:cubicBezTo>
                    <a:pt x="3393" y="1337"/>
                    <a:pt x="3403" y="1326"/>
                    <a:pt x="3406" y="1326"/>
                  </a:cubicBezTo>
                  <a:cubicBezTo>
                    <a:pt x="3408" y="1326"/>
                    <a:pt x="3403" y="1337"/>
                    <a:pt x="3382" y="1368"/>
                  </a:cubicBezTo>
                  <a:cubicBezTo>
                    <a:pt x="3277" y="1452"/>
                    <a:pt x="3214" y="1515"/>
                    <a:pt x="3151" y="1578"/>
                  </a:cubicBezTo>
                  <a:lnTo>
                    <a:pt x="3088" y="1641"/>
                  </a:lnTo>
                  <a:cubicBezTo>
                    <a:pt x="2773" y="1977"/>
                    <a:pt x="1513" y="3258"/>
                    <a:pt x="1198" y="3594"/>
                  </a:cubicBezTo>
                  <a:lnTo>
                    <a:pt x="1198" y="3573"/>
                  </a:lnTo>
                  <a:lnTo>
                    <a:pt x="1" y="4855"/>
                  </a:lnTo>
                  <a:lnTo>
                    <a:pt x="1555" y="5191"/>
                  </a:lnTo>
                  <a:cubicBezTo>
                    <a:pt x="1828" y="5254"/>
                    <a:pt x="2101" y="5317"/>
                    <a:pt x="2311" y="5359"/>
                  </a:cubicBezTo>
                  <a:cubicBezTo>
                    <a:pt x="2411" y="5399"/>
                    <a:pt x="2568" y="5419"/>
                    <a:pt x="2673" y="5457"/>
                  </a:cubicBezTo>
                  <a:lnTo>
                    <a:pt x="2673" y="5457"/>
                  </a:lnTo>
                  <a:cubicBezTo>
                    <a:pt x="2644" y="5445"/>
                    <a:pt x="2644" y="5434"/>
                    <a:pt x="2659" y="5434"/>
                  </a:cubicBezTo>
                  <a:cubicBezTo>
                    <a:pt x="2666" y="5434"/>
                    <a:pt x="2677" y="5436"/>
                    <a:pt x="2689" y="5443"/>
                  </a:cubicBezTo>
                  <a:cubicBezTo>
                    <a:pt x="2824" y="5476"/>
                    <a:pt x="2854" y="5483"/>
                    <a:pt x="2865" y="5483"/>
                  </a:cubicBezTo>
                  <a:cubicBezTo>
                    <a:pt x="2872" y="5483"/>
                    <a:pt x="2870" y="5480"/>
                    <a:pt x="2885" y="5480"/>
                  </a:cubicBezTo>
                  <a:cubicBezTo>
                    <a:pt x="2904" y="5480"/>
                    <a:pt x="2948" y="5485"/>
                    <a:pt x="3067" y="5506"/>
                  </a:cubicBezTo>
                  <a:cubicBezTo>
                    <a:pt x="3256" y="5548"/>
                    <a:pt x="3697" y="5632"/>
                    <a:pt x="4159" y="5737"/>
                  </a:cubicBezTo>
                  <a:lnTo>
                    <a:pt x="5734" y="6136"/>
                  </a:lnTo>
                  <a:cubicBezTo>
                    <a:pt x="5734" y="6073"/>
                    <a:pt x="5734" y="6031"/>
                    <a:pt x="5734" y="5989"/>
                  </a:cubicBezTo>
                  <a:cubicBezTo>
                    <a:pt x="5692" y="5800"/>
                    <a:pt x="5671" y="5611"/>
                    <a:pt x="5629" y="5422"/>
                  </a:cubicBezTo>
                  <a:cubicBezTo>
                    <a:pt x="5629" y="5317"/>
                    <a:pt x="5608" y="5233"/>
                    <a:pt x="5608" y="5128"/>
                  </a:cubicBezTo>
                  <a:lnTo>
                    <a:pt x="5587" y="5023"/>
                  </a:lnTo>
                  <a:lnTo>
                    <a:pt x="5566" y="4960"/>
                  </a:lnTo>
                  <a:cubicBezTo>
                    <a:pt x="5545" y="4771"/>
                    <a:pt x="5398" y="3594"/>
                    <a:pt x="5377" y="3363"/>
                  </a:cubicBezTo>
                  <a:lnTo>
                    <a:pt x="5377" y="3405"/>
                  </a:lnTo>
                  <a:cubicBezTo>
                    <a:pt x="5356" y="3279"/>
                    <a:pt x="5335" y="3174"/>
                    <a:pt x="5335" y="3048"/>
                  </a:cubicBezTo>
                  <a:cubicBezTo>
                    <a:pt x="5334" y="3050"/>
                    <a:pt x="5333" y="3050"/>
                    <a:pt x="5331" y="3050"/>
                  </a:cubicBezTo>
                  <a:cubicBezTo>
                    <a:pt x="5310" y="3050"/>
                    <a:pt x="5272" y="2898"/>
                    <a:pt x="5272" y="2838"/>
                  </a:cubicBezTo>
                  <a:cubicBezTo>
                    <a:pt x="5251" y="2733"/>
                    <a:pt x="5188" y="2502"/>
                    <a:pt x="5167" y="2334"/>
                  </a:cubicBezTo>
                  <a:lnTo>
                    <a:pt x="5188" y="2334"/>
                  </a:lnTo>
                  <a:cubicBezTo>
                    <a:pt x="5146" y="2187"/>
                    <a:pt x="5125" y="1935"/>
                    <a:pt x="5104" y="1830"/>
                  </a:cubicBezTo>
                  <a:cubicBezTo>
                    <a:pt x="5083" y="1599"/>
                    <a:pt x="5062" y="1242"/>
                    <a:pt x="4999" y="927"/>
                  </a:cubicBezTo>
                  <a:lnTo>
                    <a:pt x="5020" y="717"/>
                  </a:lnTo>
                  <a:lnTo>
                    <a:pt x="5020" y="696"/>
                  </a:lnTo>
                  <a:lnTo>
                    <a:pt x="4852" y="24"/>
                  </a:lnTo>
                  <a:cubicBezTo>
                    <a:pt x="4848" y="8"/>
                    <a:pt x="4838" y="1"/>
                    <a:pt x="4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1033550" y="3952450"/>
              <a:ext cx="146525" cy="149150"/>
            </a:xfrm>
            <a:custGeom>
              <a:avLst/>
              <a:gdLst/>
              <a:ahLst/>
              <a:cxnLst/>
              <a:rect l="l" t="t" r="r" b="b"/>
              <a:pathLst>
                <a:path w="5861" h="5966" extrusionOk="0">
                  <a:moveTo>
                    <a:pt x="4173" y="0"/>
                  </a:moveTo>
                  <a:cubicBezTo>
                    <a:pt x="4092" y="0"/>
                    <a:pt x="3899" y="295"/>
                    <a:pt x="3800" y="434"/>
                  </a:cubicBezTo>
                  <a:lnTo>
                    <a:pt x="3800" y="434"/>
                  </a:lnTo>
                  <a:cubicBezTo>
                    <a:pt x="3807" y="430"/>
                    <a:pt x="3814" y="425"/>
                    <a:pt x="3823" y="421"/>
                  </a:cubicBezTo>
                  <a:lnTo>
                    <a:pt x="3823" y="421"/>
                  </a:lnTo>
                  <a:cubicBezTo>
                    <a:pt x="3813" y="426"/>
                    <a:pt x="3804" y="433"/>
                    <a:pt x="3794" y="441"/>
                  </a:cubicBezTo>
                  <a:lnTo>
                    <a:pt x="3794" y="441"/>
                  </a:lnTo>
                  <a:cubicBezTo>
                    <a:pt x="3769" y="477"/>
                    <a:pt x="3750" y="501"/>
                    <a:pt x="3742" y="505"/>
                  </a:cubicBezTo>
                  <a:lnTo>
                    <a:pt x="3742" y="505"/>
                  </a:lnTo>
                  <a:cubicBezTo>
                    <a:pt x="3757" y="482"/>
                    <a:pt x="3775" y="459"/>
                    <a:pt x="3794" y="441"/>
                  </a:cubicBezTo>
                  <a:lnTo>
                    <a:pt x="3794" y="441"/>
                  </a:lnTo>
                  <a:cubicBezTo>
                    <a:pt x="3796" y="439"/>
                    <a:pt x="3798" y="437"/>
                    <a:pt x="3800" y="434"/>
                  </a:cubicBezTo>
                  <a:lnTo>
                    <a:pt x="3800" y="434"/>
                  </a:lnTo>
                  <a:cubicBezTo>
                    <a:pt x="3772" y="452"/>
                    <a:pt x="3756" y="472"/>
                    <a:pt x="3739" y="505"/>
                  </a:cubicBezTo>
                  <a:cubicBezTo>
                    <a:pt x="3739" y="506"/>
                    <a:pt x="3740" y="506"/>
                    <a:pt x="3740" y="506"/>
                  </a:cubicBezTo>
                  <a:cubicBezTo>
                    <a:pt x="3741" y="506"/>
                    <a:pt x="3741" y="505"/>
                    <a:pt x="3742" y="505"/>
                  </a:cubicBezTo>
                  <a:lnTo>
                    <a:pt x="3742" y="505"/>
                  </a:lnTo>
                  <a:cubicBezTo>
                    <a:pt x="3733" y="520"/>
                    <a:pt x="3724" y="534"/>
                    <a:pt x="3718" y="547"/>
                  </a:cubicBezTo>
                  <a:lnTo>
                    <a:pt x="3718" y="568"/>
                  </a:lnTo>
                  <a:cubicBezTo>
                    <a:pt x="3676" y="621"/>
                    <a:pt x="3665" y="621"/>
                    <a:pt x="3658" y="621"/>
                  </a:cubicBezTo>
                  <a:cubicBezTo>
                    <a:pt x="3650" y="621"/>
                    <a:pt x="3644" y="621"/>
                    <a:pt x="3613" y="673"/>
                  </a:cubicBezTo>
                  <a:cubicBezTo>
                    <a:pt x="3592" y="673"/>
                    <a:pt x="3655" y="589"/>
                    <a:pt x="3718" y="505"/>
                  </a:cubicBezTo>
                  <a:lnTo>
                    <a:pt x="3718" y="505"/>
                  </a:lnTo>
                  <a:cubicBezTo>
                    <a:pt x="3655" y="568"/>
                    <a:pt x="3592" y="631"/>
                    <a:pt x="3592" y="673"/>
                  </a:cubicBezTo>
                  <a:cubicBezTo>
                    <a:pt x="3572" y="693"/>
                    <a:pt x="3565" y="698"/>
                    <a:pt x="3562" y="698"/>
                  </a:cubicBezTo>
                  <a:cubicBezTo>
                    <a:pt x="3557" y="698"/>
                    <a:pt x="3559" y="690"/>
                    <a:pt x="3552" y="690"/>
                  </a:cubicBezTo>
                  <a:cubicBezTo>
                    <a:pt x="3546" y="690"/>
                    <a:pt x="3534" y="696"/>
                    <a:pt x="3508" y="715"/>
                  </a:cubicBezTo>
                  <a:cubicBezTo>
                    <a:pt x="3466" y="799"/>
                    <a:pt x="3424" y="862"/>
                    <a:pt x="3382" y="925"/>
                  </a:cubicBezTo>
                  <a:cubicBezTo>
                    <a:pt x="3235" y="1072"/>
                    <a:pt x="3214" y="1177"/>
                    <a:pt x="3088" y="1303"/>
                  </a:cubicBezTo>
                  <a:lnTo>
                    <a:pt x="3088" y="1282"/>
                  </a:lnTo>
                  <a:cubicBezTo>
                    <a:pt x="3046" y="1324"/>
                    <a:pt x="2983" y="1429"/>
                    <a:pt x="2899" y="1513"/>
                  </a:cubicBezTo>
                  <a:cubicBezTo>
                    <a:pt x="2909" y="1503"/>
                    <a:pt x="2925" y="1492"/>
                    <a:pt x="2930" y="1492"/>
                  </a:cubicBezTo>
                  <a:cubicBezTo>
                    <a:pt x="2936" y="1492"/>
                    <a:pt x="2930" y="1503"/>
                    <a:pt x="2899" y="1534"/>
                  </a:cubicBezTo>
                  <a:cubicBezTo>
                    <a:pt x="2815" y="1639"/>
                    <a:pt x="2773" y="1702"/>
                    <a:pt x="2710" y="1786"/>
                  </a:cubicBezTo>
                  <a:lnTo>
                    <a:pt x="2668" y="1849"/>
                  </a:lnTo>
                  <a:cubicBezTo>
                    <a:pt x="2374" y="2206"/>
                    <a:pt x="1303" y="3655"/>
                    <a:pt x="1030" y="4012"/>
                  </a:cubicBezTo>
                  <a:cubicBezTo>
                    <a:pt x="799" y="4369"/>
                    <a:pt x="421" y="4874"/>
                    <a:pt x="1" y="5441"/>
                  </a:cubicBezTo>
                  <a:lnTo>
                    <a:pt x="1576" y="5588"/>
                  </a:lnTo>
                  <a:cubicBezTo>
                    <a:pt x="1870" y="5609"/>
                    <a:pt x="2143" y="5630"/>
                    <a:pt x="2353" y="5630"/>
                  </a:cubicBezTo>
                  <a:cubicBezTo>
                    <a:pt x="2458" y="5672"/>
                    <a:pt x="2626" y="5672"/>
                    <a:pt x="2731" y="5693"/>
                  </a:cubicBezTo>
                  <a:cubicBezTo>
                    <a:pt x="2668" y="5672"/>
                    <a:pt x="2689" y="5672"/>
                    <a:pt x="2731" y="5672"/>
                  </a:cubicBezTo>
                  <a:cubicBezTo>
                    <a:pt x="2863" y="5687"/>
                    <a:pt x="2900" y="5691"/>
                    <a:pt x="2913" y="5691"/>
                  </a:cubicBezTo>
                  <a:cubicBezTo>
                    <a:pt x="2927" y="5691"/>
                    <a:pt x="2911" y="5686"/>
                    <a:pt x="2957" y="5686"/>
                  </a:cubicBezTo>
                  <a:cubicBezTo>
                    <a:pt x="2983" y="5686"/>
                    <a:pt x="3028" y="5688"/>
                    <a:pt x="3109" y="5693"/>
                  </a:cubicBezTo>
                  <a:cubicBezTo>
                    <a:pt x="3298" y="5693"/>
                    <a:pt x="3760" y="5756"/>
                    <a:pt x="4222" y="5798"/>
                  </a:cubicBezTo>
                  <a:lnTo>
                    <a:pt x="5860" y="5966"/>
                  </a:lnTo>
                  <a:cubicBezTo>
                    <a:pt x="5860" y="5924"/>
                    <a:pt x="5839" y="5882"/>
                    <a:pt x="5818" y="5840"/>
                  </a:cubicBezTo>
                  <a:cubicBezTo>
                    <a:pt x="5755" y="5672"/>
                    <a:pt x="5713" y="5483"/>
                    <a:pt x="5671" y="5294"/>
                  </a:cubicBezTo>
                  <a:cubicBezTo>
                    <a:pt x="5629" y="5189"/>
                    <a:pt x="5608" y="5105"/>
                    <a:pt x="5587" y="5000"/>
                  </a:cubicBezTo>
                  <a:cubicBezTo>
                    <a:pt x="5587" y="4979"/>
                    <a:pt x="5566" y="4937"/>
                    <a:pt x="5566" y="4895"/>
                  </a:cubicBezTo>
                  <a:lnTo>
                    <a:pt x="5545" y="4832"/>
                  </a:lnTo>
                  <a:lnTo>
                    <a:pt x="5545" y="4853"/>
                  </a:lnTo>
                  <a:cubicBezTo>
                    <a:pt x="5482" y="4643"/>
                    <a:pt x="5209" y="3508"/>
                    <a:pt x="5125" y="3277"/>
                  </a:cubicBezTo>
                  <a:lnTo>
                    <a:pt x="5125" y="3298"/>
                  </a:lnTo>
                  <a:cubicBezTo>
                    <a:pt x="5104" y="3193"/>
                    <a:pt x="5083" y="3088"/>
                    <a:pt x="5062" y="2962"/>
                  </a:cubicBezTo>
                  <a:cubicBezTo>
                    <a:pt x="5061" y="2964"/>
                    <a:pt x="5060" y="2964"/>
                    <a:pt x="5058" y="2964"/>
                  </a:cubicBezTo>
                  <a:cubicBezTo>
                    <a:pt x="5034" y="2964"/>
                    <a:pt x="4977" y="2812"/>
                    <a:pt x="4957" y="2752"/>
                  </a:cubicBezTo>
                  <a:cubicBezTo>
                    <a:pt x="4936" y="2668"/>
                    <a:pt x="4852" y="2437"/>
                    <a:pt x="4810" y="2269"/>
                  </a:cubicBezTo>
                  <a:lnTo>
                    <a:pt x="4831" y="2269"/>
                  </a:lnTo>
                  <a:cubicBezTo>
                    <a:pt x="4768" y="2143"/>
                    <a:pt x="4705" y="1891"/>
                    <a:pt x="4684" y="1786"/>
                  </a:cubicBezTo>
                  <a:cubicBezTo>
                    <a:pt x="4621" y="1555"/>
                    <a:pt x="4558" y="1198"/>
                    <a:pt x="4453" y="904"/>
                  </a:cubicBezTo>
                  <a:lnTo>
                    <a:pt x="4453" y="694"/>
                  </a:lnTo>
                  <a:lnTo>
                    <a:pt x="4453" y="673"/>
                  </a:lnTo>
                  <a:lnTo>
                    <a:pt x="4201" y="22"/>
                  </a:lnTo>
                  <a:cubicBezTo>
                    <a:pt x="4195" y="7"/>
                    <a:pt x="4185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860100" y="3805450"/>
              <a:ext cx="171900" cy="126050"/>
            </a:xfrm>
            <a:custGeom>
              <a:avLst/>
              <a:gdLst/>
              <a:ahLst/>
              <a:cxnLst/>
              <a:rect l="l" t="t" r="r" b="b"/>
              <a:pathLst>
                <a:path w="6876" h="5042" extrusionOk="0">
                  <a:moveTo>
                    <a:pt x="5406" y="2647"/>
                  </a:moveTo>
                  <a:cubicBezTo>
                    <a:pt x="5410" y="2654"/>
                    <a:pt x="5414" y="2661"/>
                    <a:pt x="5418" y="2668"/>
                  </a:cubicBezTo>
                  <a:lnTo>
                    <a:pt x="5418" y="2668"/>
                  </a:lnTo>
                  <a:cubicBezTo>
                    <a:pt x="5415" y="2662"/>
                    <a:pt x="5411" y="2655"/>
                    <a:pt x="5406" y="2647"/>
                  </a:cubicBezTo>
                  <a:close/>
                  <a:moveTo>
                    <a:pt x="743" y="4978"/>
                  </a:moveTo>
                  <a:cubicBezTo>
                    <a:pt x="827" y="4978"/>
                    <a:pt x="808" y="4987"/>
                    <a:pt x="824" y="4987"/>
                  </a:cubicBezTo>
                  <a:cubicBezTo>
                    <a:pt x="832" y="4987"/>
                    <a:pt x="848" y="4985"/>
                    <a:pt x="890" y="4978"/>
                  </a:cubicBezTo>
                  <a:lnTo>
                    <a:pt x="890" y="4978"/>
                  </a:lnTo>
                  <a:cubicBezTo>
                    <a:pt x="890" y="4996"/>
                    <a:pt x="816" y="4999"/>
                    <a:pt x="743" y="4999"/>
                  </a:cubicBezTo>
                  <a:lnTo>
                    <a:pt x="743" y="4999"/>
                  </a:lnTo>
                  <a:lnTo>
                    <a:pt x="743" y="4978"/>
                  </a:lnTo>
                  <a:close/>
                  <a:moveTo>
                    <a:pt x="3725" y="1"/>
                  </a:moveTo>
                  <a:lnTo>
                    <a:pt x="3641" y="106"/>
                  </a:lnTo>
                  <a:cubicBezTo>
                    <a:pt x="3536" y="253"/>
                    <a:pt x="3410" y="400"/>
                    <a:pt x="3284" y="568"/>
                  </a:cubicBezTo>
                  <a:lnTo>
                    <a:pt x="3116" y="799"/>
                  </a:lnTo>
                  <a:cubicBezTo>
                    <a:pt x="3095" y="820"/>
                    <a:pt x="3074" y="862"/>
                    <a:pt x="3053" y="883"/>
                  </a:cubicBezTo>
                  <a:lnTo>
                    <a:pt x="3011" y="946"/>
                  </a:lnTo>
                  <a:lnTo>
                    <a:pt x="3011" y="925"/>
                  </a:lnTo>
                  <a:cubicBezTo>
                    <a:pt x="2885" y="1093"/>
                    <a:pt x="2150" y="2017"/>
                    <a:pt x="2024" y="2206"/>
                  </a:cubicBezTo>
                  <a:lnTo>
                    <a:pt x="2045" y="2185"/>
                  </a:lnTo>
                  <a:lnTo>
                    <a:pt x="2045" y="2185"/>
                  </a:lnTo>
                  <a:cubicBezTo>
                    <a:pt x="1982" y="2269"/>
                    <a:pt x="1898" y="2353"/>
                    <a:pt x="1814" y="2437"/>
                  </a:cubicBezTo>
                  <a:cubicBezTo>
                    <a:pt x="1856" y="2437"/>
                    <a:pt x="1751" y="2584"/>
                    <a:pt x="1709" y="2647"/>
                  </a:cubicBezTo>
                  <a:cubicBezTo>
                    <a:pt x="1646" y="2731"/>
                    <a:pt x="1541" y="2941"/>
                    <a:pt x="1436" y="3067"/>
                  </a:cubicBezTo>
                  <a:lnTo>
                    <a:pt x="1436" y="3046"/>
                  </a:lnTo>
                  <a:cubicBezTo>
                    <a:pt x="1352" y="3172"/>
                    <a:pt x="1184" y="3382"/>
                    <a:pt x="1121" y="3466"/>
                  </a:cubicBezTo>
                  <a:cubicBezTo>
                    <a:pt x="974" y="3655"/>
                    <a:pt x="743" y="3907"/>
                    <a:pt x="554" y="4180"/>
                  </a:cubicBezTo>
                  <a:lnTo>
                    <a:pt x="407" y="4306"/>
                  </a:lnTo>
                  <a:lnTo>
                    <a:pt x="386" y="4327"/>
                  </a:lnTo>
                  <a:lnTo>
                    <a:pt x="29" y="4936"/>
                  </a:lnTo>
                  <a:cubicBezTo>
                    <a:pt x="0" y="4993"/>
                    <a:pt x="137" y="5007"/>
                    <a:pt x="295" y="5007"/>
                  </a:cubicBezTo>
                  <a:cubicBezTo>
                    <a:pt x="441" y="5007"/>
                    <a:pt x="605" y="4995"/>
                    <a:pt x="671" y="4995"/>
                  </a:cubicBezTo>
                  <a:cubicBezTo>
                    <a:pt x="690" y="4995"/>
                    <a:pt x="701" y="4996"/>
                    <a:pt x="701" y="4999"/>
                  </a:cubicBezTo>
                  <a:cubicBezTo>
                    <a:pt x="733" y="5010"/>
                    <a:pt x="764" y="5015"/>
                    <a:pt x="796" y="5015"/>
                  </a:cubicBezTo>
                  <a:cubicBezTo>
                    <a:pt x="827" y="5015"/>
                    <a:pt x="859" y="5010"/>
                    <a:pt x="890" y="4999"/>
                  </a:cubicBezTo>
                  <a:cubicBezTo>
                    <a:pt x="974" y="4999"/>
                    <a:pt x="890" y="5020"/>
                    <a:pt x="995" y="5041"/>
                  </a:cubicBezTo>
                  <a:cubicBezTo>
                    <a:pt x="1058" y="5020"/>
                    <a:pt x="1142" y="5020"/>
                    <a:pt x="1226" y="5020"/>
                  </a:cubicBezTo>
                  <a:cubicBezTo>
                    <a:pt x="1266" y="5024"/>
                    <a:pt x="1302" y="5026"/>
                    <a:pt x="1336" y="5026"/>
                  </a:cubicBezTo>
                  <a:cubicBezTo>
                    <a:pt x="1429" y="5026"/>
                    <a:pt x="1506" y="5014"/>
                    <a:pt x="1599" y="5014"/>
                  </a:cubicBezTo>
                  <a:cubicBezTo>
                    <a:pt x="1633" y="5014"/>
                    <a:pt x="1669" y="5016"/>
                    <a:pt x="1709" y="5020"/>
                  </a:cubicBezTo>
                  <a:lnTo>
                    <a:pt x="1982" y="5020"/>
                  </a:lnTo>
                  <a:cubicBezTo>
                    <a:pt x="1961" y="5020"/>
                    <a:pt x="1919" y="4999"/>
                    <a:pt x="1982" y="4999"/>
                  </a:cubicBezTo>
                  <a:lnTo>
                    <a:pt x="2297" y="4999"/>
                  </a:lnTo>
                  <a:lnTo>
                    <a:pt x="2402" y="4978"/>
                  </a:lnTo>
                  <a:cubicBezTo>
                    <a:pt x="2843" y="4978"/>
                    <a:pt x="4649" y="4957"/>
                    <a:pt x="5112" y="4957"/>
                  </a:cubicBezTo>
                  <a:lnTo>
                    <a:pt x="6876" y="4957"/>
                  </a:lnTo>
                  <a:lnTo>
                    <a:pt x="6036" y="3634"/>
                  </a:lnTo>
                  <a:cubicBezTo>
                    <a:pt x="5868" y="3382"/>
                    <a:pt x="5721" y="3151"/>
                    <a:pt x="5595" y="2983"/>
                  </a:cubicBezTo>
                  <a:cubicBezTo>
                    <a:pt x="5555" y="2885"/>
                    <a:pt x="5479" y="2768"/>
                    <a:pt x="5418" y="2668"/>
                  </a:cubicBezTo>
                  <a:lnTo>
                    <a:pt x="5418" y="2668"/>
                  </a:lnTo>
                  <a:cubicBezTo>
                    <a:pt x="5425" y="2681"/>
                    <a:pt x="5425" y="2687"/>
                    <a:pt x="5423" y="2687"/>
                  </a:cubicBezTo>
                  <a:cubicBezTo>
                    <a:pt x="5418" y="2687"/>
                    <a:pt x="5406" y="2670"/>
                    <a:pt x="5406" y="2647"/>
                  </a:cubicBezTo>
                  <a:lnTo>
                    <a:pt x="5406" y="2647"/>
                  </a:lnTo>
                  <a:cubicBezTo>
                    <a:pt x="5406" y="2647"/>
                    <a:pt x="5406" y="2647"/>
                    <a:pt x="5406" y="2647"/>
                  </a:cubicBezTo>
                  <a:cubicBezTo>
                    <a:pt x="5217" y="2353"/>
                    <a:pt x="5364" y="2626"/>
                    <a:pt x="5175" y="2332"/>
                  </a:cubicBezTo>
                  <a:cubicBezTo>
                    <a:pt x="5070" y="2164"/>
                    <a:pt x="4817" y="1786"/>
                    <a:pt x="4565" y="1387"/>
                  </a:cubicBezTo>
                  <a:lnTo>
                    <a:pt x="37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8"/>
          <p:cNvGrpSpPr/>
          <p:nvPr/>
        </p:nvGrpSpPr>
        <p:grpSpPr>
          <a:xfrm rot="-1101966">
            <a:off x="209390" y="96297"/>
            <a:ext cx="1245999" cy="1245999"/>
            <a:chOff x="3448750" y="754425"/>
            <a:chExt cx="1245950" cy="1245950"/>
          </a:xfrm>
        </p:grpSpPr>
        <p:sp>
          <p:nvSpPr>
            <p:cNvPr id="319" name="Google Shape;319;p8"/>
            <p:cNvSpPr/>
            <p:nvPr/>
          </p:nvSpPr>
          <p:spPr>
            <a:xfrm>
              <a:off x="3448750" y="754425"/>
              <a:ext cx="1245950" cy="1245950"/>
            </a:xfrm>
            <a:custGeom>
              <a:avLst/>
              <a:gdLst/>
              <a:ahLst/>
              <a:cxnLst/>
              <a:rect l="l" t="t" r="r" b="b"/>
              <a:pathLst>
                <a:path w="49838" h="49838" extrusionOk="0">
                  <a:moveTo>
                    <a:pt x="24909" y="841"/>
                  </a:moveTo>
                  <a:cubicBezTo>
                    <a:pt x="38203" y="862"/>
                    <a:pt x="48977" y="11636"/>
                    <a:pt x="48998" y="24930"/>
                  </a:cubicBezTo>
                  <a:cubicBezTo>
                    <a:pt x="48977" y="38224"/>
                    <a:pt x="38203" y="48998"/>
                    <a:pt x="24909" y="48998"/>
                  </a:cubicBezTo>
                  <a:cubicBezTo>
                    <a:pt x="11615" y="48977"/>
                    <a:pt x="841" y="38203"/>
                    <a:pt x="841" y="24930"/>
                  </a:cubicBezTo>
                  <a:cubicBezTo>
                    <a:pt x="841" y="11615"/>
                    <a:pt x="11615" y="841"/>
                    <a:pt x="24909" y="841"/>
                  </a:cubicBezTo>
                  <a:close/>
                  <a:moveTo>
                    <a:pt x="24909" y="1"/>
                  </a:moveTo>
                  <a:cubicBezTo>
                    <a:pt x="11153" y="22"/>
                    <a:pt x="1" y="11152"/>
                    <a:pt x="1" y="24930"/>
                  </a:cubicBezTo>
                  <a:cubicBezTo>
                    <a:pt x="1" y="38686"/>
                    <a:pt x="11153" y="49817"/>
                    <a:pt x="24909" y="49838"/>
                  </a:cubicBezTo>
                  <a:cubicBezTo>
                    <a:pt x="38665" y="49817"/>
                    <a:pt x="49817" y="38686"/>
                    <a:pt x="49838" y="24930"/>
                  </a:cubicBezTo>
                  <a:cubicBezTo>
                    <a:pt x="49817" y="11152"/>
                    <a:pt x="38665" y="22"/>
                    <a:pt x="2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516500" y="822675"/>
              <a:ext cx="1109950" cy="1109450"/>
            </a:xfrm>
            <a:custGeom>
              <a:avLst/>
              <a:gdLst/>
              <a:ahLst/>
              <a:cxnLst/>
              <a:rect l="l" t="t" r="r" b="b"/>
              <a:pathLst>
                <a:path w="44398" h="44378" extrusionOk="0">
                  <a:moveTo>
                    <a:pt x="22199" y="841"/>
                  </a:moveTo>
                  <a:cubicBezTo>
                    <a:pt x="34002" y="841"/>
                    <a:pt x="43558" y="10397"/>
                    <a:pt x="43558" y="22200"/>
                  </a:cubicBezTo>
                  <a:cubicBezTo>
                    <a:pt x="43537" y="33982"/>
                    <a:pt x="33981" y="43516"/>
                    <a:pt x="22199" y="43537"/>
                  </a:cubicBezTo>
                  <a:cubicBezTo>
                    <a:pt x="10417" y="43516"/>
                    <a:pt x="861" y="33982"/>
                    <a:pt x="840" y="22200"/>
                  </a:cubicBezTo>
                  <a:cubicBezTo>
                    <a:pt x="861" y="10397"/>
                    <a:pt x="10417" y="841"/>
                    <a:pt x="22199" y="841"/>
                  </a:cubicBezTo>
                  <a:close/>
                  <a:moveTo>
                    <a:pt x="22199" y="1"/>
                  </a:moveTo>
                  <a:cubicBezTo>
                    <a:pt x="9955" y="1"/>
                    <a:pt x="21" y="9935"/>
                    <a:pt x="0" y="22200"/>
                  </a:cubicBezTo>
                  <a:cubicBezTo>
                    <a:pt x="21" y="34444"/>
                    <a:pt x="9955" y="44377"/>
                    <a:pt x="22199" y="44377"/>
                  </a:cubicBezTo>
                  <a:cubicBezTo>
                    <a:pt x="34464" y="44377"/>
                    <a:pt x="44377" y="34444"/>
                    <a:pt x="44398" y="22200"/>
                  </a:cubicBezTo>
                  <a:cubicBezTo>
                    <a:pt x="44377" y="9935"/>
                    <a:pt x="34464" y="1"/>
                    <a:pt x="22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3584750" y="890425"/>
              <a:ext cx="973975" cy="973975"/>
            </a:xfrm>
            <a:custGeom>
              <a:avLst/>
              <a:gdLst/>
              <a:ahLst/>
              <a:cxnLst/>
              <a:rect l="l" t="t" r="r" b="b"/>
              <a:pathLst>
                <a:path w="38959" h="38959" extrusionOk="0">
                  <a:moveTo>
                    <a:pt x="19469" y="840"/>
                  </a:moveTo>
                  <a:cubicBezTo>
                    <a:pt x="29760" y="861"/>
                    <a:pt x="38097" y="9199"/>
                    <a:pt x="38118" y="19490"/>
                  </a:cubicBezTo>
                  <a:cubicBezTo>
                    <a:pt x="38097" y="29780"/>
                    <a:pt x="29760" y="38118"/>
                    <a:pt x="19469" y="38118"/>
                  </a:cubicBezTo>
                  <a:cubicBezTo>
                    <a:pt x="9178" y="38118"/>
                    <a:pt x="840" y="29780"/>
                    <a:pt x="840" y="19490"/>
                  </a:cubicBezTo>
                  <a:cubicBezTo>
                    <a:pt x="840" y="9199"/>
                    <a:pt x="9178" y="861"/>
                    <a:pt x="19469" y="840"/>
                  </a:cubicBezTo>
                  <a:close/>
                  <a:moveTo>
                    <a:pt x="19469" y="0"/>
                  </a:moveTo>
                  <a:cubicBezTo>
                    <a:pt x="8716" y="21"/>
                    <a:pt x="21" y="8737"/>
                    <a:pt x="0" y="19490"/>
                  </a:cubicBezTo>
                  <a:cubicBezTo>
                    <a:pt x="21" y="30222"/>
                    <a:pt x="8716" y="38937"/>
                    <a:pt x="19469" y="38958"/>
                  </a:cubicBezTo>
                  <a:cubicBezTo>
                    <a:pt x="30222" y="38937"/>
                    <a:pt x="38938" y="30222"/>
                    <a:pt x="38959" y="19490"/>
                  </a:cubicBezTo>
                  <a:cubicBezTo>
                    <a:pt x="38938" y="8737"/>
                    <a:pt x="30222" y="21"/>
                    <a:pt x="19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3653000" y="958675"/>
              <a:ext cx="837475" cy="837450"/>
            </a:xfrm>
            <a:custGeom>
              <a:avLst/>
              <a:gdLst/>
              <a:ahLst/>
              <a:cxnLst/>
              <a:rect l="l" t="t" r="r" b="b"/>
              <a:pathLst>
                <a:path w="33499" h="33498" extrusionOk="0">
                  <a:moveTo>
                    <a:pt x="16739" y="840"/>
                  </a:moveTo>
                  <a:cubicBezTo>
                    <a:pt x="25539" y="840"/>
                    <a:pt x="32658" y="7960"/>
                    <a:pt x="32658" y="16760"/>
                  </a:cubicBezTo>
                  <a:cubicBezTo>
                    <a:pt x="32658" y="25538"/>
                    <a:pt x="25539" y="32658"/>
                    <a:pt x="16739" y="32658"/>
                  </a:cubicBezTo>
                  <a:cubicBezTo>
                    <a:pt x="7960" y="32658"/>
                    <a:pt x="841" y="25538"/>
                    <a:pt x="820" y="16760"/>
                  </a:cubicBezTo>
                  <a:cubicBezTo>
                    <a:pt x="841" y="7960"/>
                    <a:pt x="7960" y="840"/>
                    <a:pt x="16739" y="840"/>
                  </a:cubicBezTo>
                  <a:close/>
                  <a:moveTo>
                    <a:pt x="16739" y="0"/>
                  </a:moveTo>
                  <a:cubicBezTo>
                    <a:pt x="7498" y="0"/>
                    <a:pt x="0" y="7498"/>
                    <a:pt x="0" y="16760"/>
                  </a:cubicBezTo>
                  <a:cubicBezTo>
                    <a:pt x="0" y="26000"/>
                    <a:pt x="7498" y="33498"/>
                    <a:pt x="16739" y="33498"/>
                  </a:cubicBezTo>
                  <a:cubicBezTo>
                    <a:pt x="26001" y="33498"/>
                    <a:pt x="33477" y="26000"/>
                    <a:pt x="33498" y="16760"/>
                  </a:cubicBezTo>
                  <a:cubicBezTo>
                    <a:pt x="33477" y="7498"/>
                    <a:pt x="26001" y="0"/>
                    <a:pt x="16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3720725" y="1026925"/>
              <a:ext cx="701500" cy="701475"/>
            </a:xfrm>
            <a:custGeom>
              <a:avLst/>
              <a:gdLst/>
              <a:ahLst/>
              <a:cxnLst/>
              <a:rect l="l" t="t" r="r" b="b"/>
              <a:pathLst>
                <a:path w="28060" h="28059" extrusionOk="0">
                  <a:moveTo>
                    <a:pt x="14030" y="820"/>
                  </a:moveTo>
                  <a:cubicBezTo>
                    <a:pt x="21317" y="841"/>
                    <a:pt x="27219" y="6742"/>
                    <a:pt x="27240" y="14030"/>
                  </a:cubicBezTo>
                  <a:cubicBezTo>
                    <a:pt x="27219" y="21296"/>
                    <a:pt x="21317" y="27198"/>
                    <a:pt x="14030" y="27219"/>
                  </a:cubicBezTo>
                  <a:cubicBezTo>
                    <a:pt x="6742" y="27198"/>
                    <a:pt x="841" y="21296"/>
                    <a:pt x="841" y="14030"/>
                  </a:cubicBezTo>
                  <a:cubicBezTo>
                    <a:pt x="841" y="6742"/>
                    <a:pt x="6742" y="841"/>
                    <a:pt x="14030" y="820"/>
                  </a:cubicBezTo>
                  <a:close/>
                  <a:moveTo>
                    <a:pt x="14030" y="0"/>
                  </a:moveTo>
                  <a:cubicBezTo>
                    <a:pt x="6280" y="0"/>
                    <a:pt x="22" y="6280"/>
                    <a:pt x="1" y="14030"/>
                  </a:cubicBezTo>
                  <a:cubicBezTo>
                    <a:pt x="22" y="21758"/>
                    <a:pt x="6280" y="28038"/>
                    <a:pt x="14030" y="28059"/>
                  </a:cubicBezTo>
                  <a:cubicBezTo>
                    <a:pt x="21780" y="28038"/>
                    <a:pt x="28059" y="21758"/>
                    <a:pt x="28059" y="14030"/>
                  </a:cubicBezTo>
                  <a:cubicBezTo>
                    <a:pt x="28059" y="6280"/>
                    <a:pt x="21780" y="0"/>
                    <a:pt x="140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788975" y="1094650"/>
              <a:ext cx="565500" cy="565500"/>
            </a:xfrm>
            <a:custGeom>
              <a:avLst/>
              <a:gdLst/>
              <a:ahLst/>
              <a:cxnLst/>
              <a:rect l="l" t="t" r="r" b="b"/>
              <a:pathLst>
                <a:path w="22620" h="22620" extrusionOk="0">
                  <a:moveTo>
                    <a:pt x="11300" y="820"/>
                  </a:moveTo>
                  <a:lnTo>
                    <a:pt x="11300" y="841"/>
                  </a:lnTo>
                  <a:cubicBezTo>
                    <a:pt x="17075" y="841"/>
                    <a:pt x="21759" y="5524"/>
                    <a:pt x="21780" y="11321"/>
                  </a:cubicBezTo>
                  <a:cubicBezTo>
                    <a:pt x="21759" y="17096"/>
                    <a:pt x="17075" y="21779"/>
                    <a:pt x="11300" y="21779"/>
                  </a:cubicBezTo>
                  <a:cubicBezTo>
                    <a:pt x="5524" y="21779"/>
                    <a:pt x="841" y="17096"/>
                    <a:pt x="841" y="11321"/>
                  </a:cubicBezTo>
                  <a:cubicBezTo>
                    <a:pt x="841" y="5524"/>
                    <a:pt x="5524" y="841"/>
                    <a:pt x="11300" y="820"/>
                  </a:cubicBezTo>
                  <a:close/>
                  <a:moveTo>
                    <a:pt x="11300" y="1"/>
                  </a:moveTo>
                  <a:cubicBezTo>
                    <a:pt x="5062" y="1"/>
                    <a:pt x="1" y="5062"/>
                    <a:pt x="1" y="11321"/>
                  </a:cubicBezTo>
                  <a:cubicBezTo>
                    <a:pt x="1" y="17558"/>
                    <a:pt x="5062" y="22620"/>
                    <a:pt x="11300" y="22620"/>
                  </a:cubicBezTo>
                  <a:cubicBezTo>
                    <a:pt x="17537" y="22620"/>
                    <a:pt x="22599" y="17558"/>
                    <a:pt x="22620" y="11321"/>
                  </a:cubicBezTo>
                  <a:cubicBezTo>
                    <a:pt x="22599" y="5062"/>
                    <a:pt x="17537" y="1"/>
                    <a:pt x="1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8"/>
          <p:cNvSpPr/>
          <p:nvPr/>
        </p:nvSpPr>
        <p:spPr>
          <a:xfrm rot="-1102119">
            <a:off x="7463541" y="-373569"/>
            <a:ext cx="1153611" cy="1011992"/>
          </a:xfrm>
          <a:custGeom>
            <a:avLst/>
            <a:gdLst/>
            <a:ahLst/>
            <a:cxnLst/>
            <a:rect l="l" t="t" r="r" b="b"/>
            <a:pathLst>
              <a:path w="31272" h="27433" extrusionOk="0">
                <a:moveTo>
                  <a:pt x="15645" y="0"/>
                </a:moveTo>
                <a:cubicBezTo>
                  <a:pt x="10523" y="0"/>
                  <a:pt x="5604" y="2885"/>
                  <a:pt x="3255" y="7826"/>
                </a:cubicBezTo>
                <a:cubicBezTo>
                  <a:pt x="0" y="14651"/>
                  <a:pt x="2898" y="22842"/>
                  <a:pt x="9745" y="26097"/>
                </a:cubicBezTo>
                <a:cubicBezTo>
                  <a:pt x="11645" y="27003"/>
                  <a:pt x="13651" y="27433"/>
                  <a:pt x="15627" y="27433"/>
                </a:cubicBezTo>
                <a:cubicBezTo>
                  <a:pt x="20748" y="27433"/>
                  <a:pt x="25667" y="24548"/>
                  <a:pt x="28016" y="19608"/>
                </a:cubicBezTo>
                <a:cubicBezTo>
                  <a:pt x="31272" y="12782"/>
                  <a:pt x="28373" y="4591"/>
                  <a:pt x="21527" y="1336"/>
                </a:cubicBezTo>
                <a:cubicBezTo>
                  <a:pt x="19627" y="430"/>
                  <a:pt x="17621" y="0"/>
                  <a:pt x="156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_1_1_1_1_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1"/>
          <p:cNvSpPr txBox="1">
            <a:spLocks noGrp="1"/>
          </p:cNvSpPr>
          <p:nvPr>
            <p:ph type="title"/>
          </p:nvPr>
        </p:nvSpPr>
        <p:spPr>
          <a:xfrm>
            <a:off x="711475" y="449975"/>
            <a:ext cx="772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21"/>
          <p:cNvSpPr/>
          <p:nvPr/>
        </p:nvSpPr>
        <p:spPr>
          <a:xfrm>
            <a:off x="186650" y="-603200"/>
            <a:ext cx="1367250" cy="1245175"/>
          </a:xfrm>
          <a:custGeom>
            <a:avLst/>
            <a:gdLst/>
            <a:ahLst/>
            <a:cxnLst/>
            <a:rect l="l" t="t" r="r" b="b"/>
            <a:pathLst>
              <a:path w="54690" h="49807" extrusionOk="0">
                <a:moveTo>
                  <a:pt x="27335" y="1"/>
                </a:moveTo>
                <a:cubicBezTo>
                  <a:pt x="20961" y="1"/>
                  <a:pt x="14587" y="2432"/>
                  <a:pt x="9725" y="7294"/>
                </a:cubicBezTo>
                <a:cubicBezTo>
                  <a:pt x="1" y="17018"/>
                  <a:pt x="1" y="32790"/>
                  <a:pt x="9725" y="42514"/>
                </a:cubicBezTo>
                <a:cubicBezTo>
                  <a:pt x="14587" y="47376"/>
                  <a:pt x="20961" y="49807"/>
                  <a:pt x="27335" y="49807"/>
                </a:cubicBezTo>
                <a:cubicBezTo>
                  <a:pt x="33709" y="49807"/>
                  <a:pt x="40083" y="47376"/>
                  <a:pt x="44945" y="42514"/>
                </a:cubicBezTo>
                <a:cubicBezTo>
                  <a:pt x="54689" y="32790"/>
                  <a:pt x="54689" y="17018"/>
                  <a:pt x="44945" y="7294"/>
                </a:cubicBezTo>
                <a:cubicBezTo>
                  <a:pt x="40083" y="2432"/>
                  <a:pt x="33709" y="1"/>
                  <a:pt x="27335" y="1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1"/>
          <p:cNvSpPr/>
          <p:nvPr/>
        </p:nvSpPr>
        <p:spPr>
          <a:xfrm rot="3010609">
            <a:off x="-552524" y="25484"/>
            <a:ext cx="1741544" cy="1765569"/>
          </a:xfrm>
          <a:custGeom>
            <a:avLst/>
            <a:gdLst/>
            <a:ahLst/>
            <a:cxnLst/>
            <a:rect l="l" t="t" r="r" b="b"/>
            <a:pathLst>
              <a:path w="69664" h="70625" extrusionOk="0">
                <a:moveTo>
                  <a:pt x="10371" y="1"/>
                </a:moveTo>
                <a:cubicBezTo>
                  <a:pt x="10358" y="1"/>
                  <a:pt x="10346" y="1"/>
                  <a:pt x="10333" y="1"/>
                </a:cubicBezTo>
                <a:cubicBezTo>
                  <a:pt x="6301" y="22"/>
                  <a:pt x="3339" y="4075"/>
                  <a:pt x="2268" y="8087"/>
                </a:cubicBezTo>
                <a:cubicBezTo>
                  <a:pt x="0" y="16508"/>
                  <a:pt x="294" y="26295"/>
                  <a:pt x="6553" y="32974"/>
                </a:cubicBezTo>
                <a:cubicBezTo>
                  <a:pt x="11425" y="38182"/>
                  <a:pt x="18776" y="40723"/>
                  <a:pt x="23102" y="46394"/>
                </a:cubicBezTo>
                <a:cubicBezTo>
                  <a:pt x="27281" y="51875"/>
                  <a:pt x="28059" y="59604"/>
                  <a:pt x="32910" y="64497"/>
                </a:cubicBezTo>
                <a:cubicBezTo>
                  <a:pt x="35472" y="67081"/>
                  <a:pt x="38937" y="68593"/>
                  <a:pt x="42445" y="69538"/>
                </a:cubicBezTo>
                <a:cubicBezTo>
                  <a:pt x="44977" y="70219"/>
                  <a:pt x="47607" y="70625"/>
                  <a:pt x="50213" y="70625"/>
                </a:cubicBezTo>
                <a:cubicBezTo>
                  <a:pt x="52751" y="70625"/>
                  <a:pt x="55267" y="70240"/>
                  <a:pt x="57650" y="69349"/>
                </a:cubicBezTo>
                <a:cubicBezTo>
                  <a:pt x="62480" y="67543"/>
                  <a:pt x="66576" y="63384"/>
                  <a:pt x="67437" y="58302"/>
                </a:cubicBezTo>
                <a:cubicBezTo>
                  <a:pt x="69663" y="44987"/>
                  <a:pt x="52610" y="43223"/>
                  <a:pt x="43663" y="41773"/>
                </a:cubicBezTo>
                <a:cubicBezTo>
                  <a:pt x="37593" y="40786"/>
                  <a:pt x="32679" y="38413"/>
                  <a:pt x="28878" y="34927"/>
                </a:cubicBezTo>
                <a:cubicBezTo>
                  <a:pt x="23837" y="30286"/>
                  <a:pt x="20792" y="23691"/>
                  <a:pt x="19679" y="15752"/>
                </a:cubicBezTo>
                <a:cubicBezTo>
                  <a:pt x="19196" y="12413"/>
                  <a:pt x="19028" y="8948"/>
                  <a:pt x="17726" y="5839"/>
                </a:cubicBezTo>
                <a:cubicBezTo>
                  <a:pt x="16429" y="2743"/>
                  <a:pt x="13652" y="1"/>
                  <a:pt x="10371" y="1"/>
                </a:cubicBezTo>
                <a:close/>
              </a:path>
            </a:pathLst>
          </a:custGeom>
          <a:solidFill>
            <a:srgbClr val="697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1"/>
          <p:cNvSpPr/>
          <p:nvPr/>
        </p:nvSpPr>
        <p:spPr>
          <a:xfrm rot="-2313186">
            <a:off x="7662537" y="3252730"/>
            <a:ext cx="2386214" cy="1846488"/>
          </a:xfrm>
          <a:custGeom>
            <a:avLst/>
            <a:gdLst/>
            <a:ahLst/>
            <a:cxnLst/>
            <a:rect l="l" t="t" r="r" b="b"/>
            <a:pathLst>
              <a:path w="97281" h="102970" extrusionOk="0">
                <a:moveTo>
                  <a:pt x="74670" y="0"/>
                </a:moveTo>
                <a:cubicBezTo>
                  <a:pt x="56313" y="0"/>
                  <a:pt x="56438" y="24145"/>
                  <a:pt x="55739" y="37043"/>
                </a:cubicBezTo>
                <a:cubicBezTo>
                  <a:pt x="55277" y="45969"/>
                  <a:pt x="52610" y="53487"/>
                  <a:pt x="48158" y="59536"/>
                </a:cubicBezTo>
                <a:cubicBezTo>
                  <a:pt x="42256" y="67558"/>
                  <a:pt x="33205" y="73019"/>
                  <a:pt x="21885" y="75875"/>
                </a:cubicBezTo>
                <a:cubicBezTo>
                  <a:pt x="17117" y="77093"/>
                  <a:pt x="12140" y="77891"/>
                  <a:pt x="7855" y="80264"/>
                </a:cubicBezTo>
                <a:cubicBezTo>
                  <a:pt x="3550" y="82659"/>
                  <a:pt x="1" y="87111"/>
                  <a:pt x="547" y="91878"/>
                </a:cubicBezTo>
                <a:cubicBezTo>
                  <a:pt x="1219" y="97717"/>
                  <a:pt x="7561" y="101371"/>
                  <a:pt x="13526" y="102295"/>
                </a:cubicBezTo>
                <a:cubicBezTo>
                  <a:pt x="16311" y="102729"/>
                  <a:pt x="19175" y="102969"/>
                  <a:pt x="22041" y="102969"/>
                </a:cubicBezTo>
                <a:cubicBezTo>
                  <a:pt x="32074" y="102969"/>
                  <a:pt x="42125" y="100026"/>
                  <a:pt x="48872" y="92151"/>
                </a:cubicBezTo>
                <a:cubicBezTo>
                  <a:pt x="55634" y="84276"/>
                  <a:pt x="58155" y="73229"/>
                  <a:pt x="65673" y="66067"/>
                </a:cubicBezTo>
                <a:cubicBezTo>
                  <a:pt x="72961" y="59158"/>
                  <a:pt x="84029" y="56827"/>
                  <a:pt x="90350" y="49014"/>
                </a:cubicBezTo>
                <a:cubicBezTo>
                  <a:pt x="93690" y="44898"/>
                  <a:pt x="95328" y="39647"/>
                  <a:pt x="96126" y="34397"/>
                </a:cubicBezTo>
                <a:cubicBezTo>
                  <a:pt x="97281" y="27004"/>
                  <a:pt x="96840" y="19128"/>
                  <a:pt x="93459" y="12429"/>
                </a:cubicBezTo>
                <a:cubicBezTo>
                  <a:pt x="90077" y="5729"/>
                  <a:pt x="83420" y="437"/>
                  <a:pt x="75943" y="38"/>
                </a:cubicBezTo>
                <a:cubicBezTo>
                  <a:pt x="75509" y="13"/>
                  <a:pt x="75085" y="0"/>
                  <a:pt x="74670" y="0"/>
                </a:cubicBezTo>
                <a:close/>
              </a:path>
            </a:pathLst>
          </a:custGeom>
          <a:solidFill>
            <a:srgbClr val="697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1"/>
          <p:cNvSpPr/>
          <p:nvPr/>
        </p:nvSpPr>
        <p:spPr>
          <a:xfrm>
            <a:off x="8363204" y="4635900"/>
            <a:ext cx="436502" cy="402005"/>
          </a:xfrm>
          <a:custGeom>
            <a:avLst/>
            <a:gdLst/>
            <a:ahLst/>
            <a:cxnLst/>
            <a:rect l="l" t="t" r="r" b="b"/>
            <a:pathLst>
              <a:path w="14387" h="13250" extrusionOk="0">
                <a:moveTo>
                  <a:pt x="7195" y="0"/>
                </a:moveTo>
                <a:cubicBezTo>
                  <a:pt x="6789" y="0"/>
                  <a:pt x="6378" y="38"/>
                  <a:pt x="5965" y="115"/>
                </a:cubicBezTo>
                <a:cubicBezTo>
                  <a:pt x="2374" y="787"/>
                  <a:pt x="1" y="4252"/>
                  <a:pt x="673" y="7844"/>
                </a:cubicBezTo>
                <a:cubicBezTo>
                  <a:pt x="1287" y="11025"/>
                  <a:pt x="4059" y="13250"/>
                  <a:pt x="7195" y="13250"/>
                </a:cubicBezTo>
                <a:cubicBezTo>
                  <a:pt x="7599" y="13250"/>
                  <a:pt x="8010" y="13213"/>
                  <a:pt x="8422" y="13136"/>
                </a:cubicBezTo>
                <a:cubicBezTo>
                  <a:pt x="12014" y="12464"/>
                  <a:pt x="14387" y="8999"/>
                  <a:pt x="13694" y="5407"/>
                </a:cubicBezTo>
                <a:cubicBezTo>
                  <a:pt x="13099" y="2210"/>
                  <a:pt x="10316" y="0"/>
                  <a:pt x="7195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1_1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4"/>
          <p:cNvSpPr txBox="1">
            <a:spLocks noGrp="1"/>
          </p:cNvSpPr>
          <p:nvPr>
            <p:ph type="title"/>
          </p:nvPr>
        </p:nvSpPr>
        <p:spPr>
          <a:xfrm>
            <a:off x="711475" y="449975"/>
            <a:ext cx="772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4"/>
          <p:cNvSpPr/>
          <p:nvPr/>
        </p:nvSpPr>
        <p:spPr>
          <a:xfrm rot="6299960" flipH="1">
            <a:off x="-427668" y="3541379"/>
            <a:ext cx="1741548" cy="1765572"/>
          </a:xfrm>
          <a:custGeom>
            <a:avLst/>
            <a:gdLst/>
            <a:ahLst/>
            <a:cxnLst/>
            <a:rect l="l" t="t" r="r" b="b"/>
            <a:pathLst>
              <a:path w="69664" h="70625" extrusionOk="0">
                <a:moveTo>
                  <a:pt x="10371" y="1"/>
                </a:moveTo>
                <a:cubicBezTo>
                  <a:pt x="10358" y="1"/>
                  <a:pt x="10346" y="1"/>
                  <a:pt x="10333" y="1"/>
                </a:cubicBezTo>
                <a:cubicBezTo>
                  <a:pt x="6301" y="22"/>
                  <a:pt x="3339" y="4075"/>
                  <a:pt x="2268" y="8087"/>
                </a:cubicBezTo>
                <a:cubicBezTo>
                  <a:pt x="0" y="16508"/>
                  <a:pt x="294" y="26295"/>
                  <a:pt x="6553" y="32974"/>
                </a:cubicBezTo>
                <a:cubicBezTo>
                  <a:pt x="11425" y="38182"/>
                  <a:pt x="18776" y="40723"/>
                  <a:pt x="23102" y="46394"/>
                </a:cubicBezTo>
                <a:cubicBezTo>
                  <a:pt x="27281" y="51875"/>
                  <a:pt x="28059" y="59604"/>
                  <a:pt x="32910" y="64497"/>
                </a:cubicBezTo>
                <a:cubicBezTo>
                  <a:pt x="35472" y="67081"/>
                  <a:pt x="38937" y="68593"/>
                  <a:pt x="42445" y="69538"/>
                </a:cubicBezTo>
                <a:cubicBezTo>
                  <a:pt x="44977" y="70219"/>
                  <a:pt x="47607" y="70625"/>
                  <a:pt x="50213" y="70625"/>
                </a:cubicBezTo>
                <a:cubicBezTo>
                  <a:pt x="52751" y="70625"/>
                  <a:pt x="55267" y="70240"/>
                  <a:pt x="57650" y="69349"/>
                </a:cubicBezTo>
                <a:cubicBezTo>
                  <a:pt x="62480" y="67543"/>
                  <a:pt x="66576" y="63384"/>
                  <a:pt x="67437" y="58302"/>
                </a:cubicBezTo>
                <a:cubicBezTo>
                  <a:pt x="69663" y="44987"/>
                  <a:pt x="52610" y="43223"/>
                  <a:pt x="43663" y="41773"/>
                </a:cubicBezTo>
                <a:cubicBezTo>
                  <a:pt x="37593" y="40786"/>
                  <a:pt x="32679" y="38413"/>
                  <a:pt x="28878" y="34927"/>
                </a:cubicBezTo>
                <a:cubicBezTo>
                  <a:pt x="23837" y="30286"/>
                  <a:pt x="20792" y="23691"/>
                  <a:pt x="19679" y="15752"/>
                </a:cubicBezTo>
                <a:cubicBezTo>
                  <a:pt x="19196" y="12413"/>
                  <a:pt x="19028" y="8948"/>
                  <a:pt x="17726" y="5839"/>
                </a:cubicBezTo>
                <a:cubicBezTo>
                  <a:pt x="16429" y="2743"/>
                  <a:pt x="13652" y="1"/>
                  <a:pt x="10371" y="1"/>
                </a:cubicBezTo>
                <a:close/>
              </a:path>
            </a:pathLst>
          </a:custGeom>
          <a:solidFill>
            <a:srgbClr val="697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4"/>
          <p:cNvSpPr/>
          <p:nvPr/>
        </p:nvSpPr>
        <p:spPr>
          <a:xfrm rot="10385761" flipH="1">
            <a:off x="7149537" y="-102522"/>
            <a:ext cx="2431905" cy="2574123"/>
          </a:xfrm>
          <a:custGeom>
            <a:avLst/>
            <a:gdLst/>
            <a:ahLst/>
            <a:cxnLst/>
            <a:rect l="l" t="t" r="r" b="b"/>
            <a:pathLst>
              <a:path w="97281" h="102970" extrusionOk="0">
                <a:moveTo>
                  <a:pt x="74670" y="0"/>
                </a:moveTo>
                <a:cubicBezTo>
                  <a:pt x="56313" y="0"/>
                  <a:pt x="56438" y="24145"/>
                  <a:pt x="55739" y="37043"/>
                </a:cubicBezTo>
                <a:cubicBezTo>
                  <a:pt x="55277" y="45969"/>
                  <a:pt x="52610" y="53487"/>
                  <a:pt x="48158" y="59536"/>
                </a:cubicBezTo>
                <a:cubicBezTo>
                  <a:pt x="42256" y="67558"/>
                  <a:pt x="33205" y="73019"/>
                  <a:pt x="21885" y="75875"/>
                </a:cubicBezTo>
                <a:cubicBezTo>
                  <a:pt x="17117" y="77093"/>
                  <a:pt x="12140" y="77891"/>
                  <a:pt x="7855" y="80264"/>
                </a:cubicBezTo>
                <a:cubicBezTo>
                  <a:pt x="3550" y="82659"/>
                  <a:pt x="1" y="87111"/>
                  <a:pt x="547" y="91878"/>
                </a:cubicBezTo>
                <a:cubicBezTo>
                  <a:pt x="1219" y="97717"/>
                  <a:pt x="7561" y="101371"/>
                  <a:pt x="13526" y="102295"/>
                </a:cubicBezTo>
                <a:cubicBezTo>
                  <a:pt x="16311" y="102729"/>
                  <a:pt x="19175" y="102969"/>
                  <a:pt x="22041" y="102969"/>
                </a:cubicBezTo>
                <a:cubicBezTo>
                  <a:pt x="32074" y="102969"/>
                  <a:pt x="42125" y="100026"/>
                  <a:pt x="48872" y="92151"/>
                </a:cubicBezTo>
                <a:cubicBezTo>
                  <a:pt x="55634" y="84276"/>
                  <a:pt x="58155" y="73229"/>
                  <a:pt x="65673" y="66067"/>
                </a:cubicBezTo>
                <a:cubicBezTo>
                  <a:pt x="72961" y="59158"/>
                  <a:pt x="84029" y="56827"/>
                  <a:pt x="90350" y="49014"/>
                </a:cubicBezTo>
                <a:cubicBezTo>
                  <a:pt x="93690" y="44898"/>
                  <a:pt x="95328" y="39647"/>
                  <a:pt x="96126" y="34397"/>
                </a:cubicBezTo>
                <a:cubicBezTo>
                  <a:pt x="97281" y="27004"/>
                  <a:pt x="96840" y="19128"/>
                  <a:pt x="93459" y="12429"/>
                </a:cubicBezTo>
                <a:cubicBezTo>
                  <a:pt x="90077" y="5729"/>
                  <a:pt x="83420" y="437"/>
                  <a:pt x="75943" y="38"/>
                </a:cubicBezTo>
                <a:cubicBezTo>
                  <a:pt x="75509" y="13"/>
                  <a:pt x="75085" y="0"/>
                  <a:pt x="746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24"/>
          <p:cNvSpPr/>
          <p:nvPr/>
        </p:nvSpPr>
        <p:spPr>
          <a:xfrm rot="10800000" flipH="1">
            <a:off x="8605351" y="371642"/>
            <a:ext cx="791932" cy="729346"/>
          </a:xfrm>
          <a:custGeom>
            <a:avLst/>
            <a:gdLst/>
            <a:ahLst/>
            <a:cxnLst/>
            <a:rect l="l" t="t" r="r" b="b"/>
            <a:pathLst>
              <a:path w="14387" h="13250" extrusionOk="0">
                <a:moveTo>
                  <a:pt x="7195" y="0"/>
                </a:moveTo>
                <a:cubicBezTo>
                  <a:pt x="6789" y="0"/>
                  <a:pt x="6378" y="38"/>
                  <a:pt x="5965" y="115"/>
                </a:cubicBezTo>
                <a:cubicBezTo>
                  <a:pt x="2374" y="787"/>
                  <a:pt x="1" y="4252"/>
                  <a:pt x="673" y="7844"/>
                </a:cubicBezTo>
                <a:cubicBezTo>
                  <a:pt x="1287" y="11025"/>
                  <a:pt x="4059" y="13250"/>
                  <a:pt x="7195" y="13250"/>
                </a:cubicBezTo>
                <a:cubicBezTo>
                  <a:pt x="7599" y="13250"/>
                  <a:pt x="8010" y="13213"/>
                  <a:pt x="8422" y="13136"/>
                </a:cubicBezTo>
                <a:cubicBezTo>
                  <a:pt x="12014" y="12464"/>
                  <a:pt x="14387" y="8999"/>
                  <a:pt x="13694" y="5407"/>
                </a:cubicBezTo>
                <a:cubicBezTo>
                  <a:pt x="13099" y="2210"/>
                  <a:pt x="10316" y="0"/>
                  <a:pt x="71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9" name="Google Shape;969;p24"/>
          <p:cNvGrpSpPr/>
          <p:nvPr/>
        </p:nvGrpSpPr>
        <p:grpSpPr>
          <a:xfrm>
            <a:off x="-301362" y="3686825"/>
            <a:ext cx="939000" cy="810350"/>
            <a:chOff x="860100" y="3471875"/>
            <a:chExt cx="939000" cy="810350"/>
          </a:xfrm>
        </p:grpSpPr>
        <p:sp>
          <p:nvSpPr>
            <p:cNvPr id="970" name="Google Shape;970;p24"/>
            <p:cNvSpPr/>
            <p:nvPr/>
          </p:nvSpPr>
          <p:spPr>
            <a:xfrm>
              <a:off x="1219950" y="3856300"/>
              <a:ext cx="158050" cy="150800"/>
            </a:xfrm>
            <a:custGeom>
              <a:avLst/>
              <a:gdLst/>
              <a:ahLst/>
              <a:cxnLst/>
              <a:rect l="l" t="t" r="r" b="b"/>
              <a:pathLst>
                <a:path w="6322" h="6032" extrusionOk="0">
                  <a:moveTo>
                    <a:pt x="6261" y="1"/>
                  </a:moveTo>
                  <a:cubicBezTo>
                    <a:pt x="6129" y="1"/>
                    <a:pt x="5820" y="160"/>
                    <a:pt x="5710" y="204"/>
                  </a:cubicBezTo>
                  <a:lnTo>
                    <a:pt x="5710" y="204"/>
                  </a:lnTo>
                  <a:cubicBezTo>
                    <a:pt x="5700" y="207"/>
                    <a:pt x="5689" y="210"/>
                    <a:pt x="5679" y="214"/>
                  </a:cubicBezTo>
                  <a:lnTo>
                    <a:pt x="5679" y="214"/>
                  </a:lnTo>
                  <a:cubicBezTo>
                    <a:pt x="5680" y="213"/>
                    <a:pt x="5681" y="213"/>
                    <a:pt x="5683" y="213"/>
                  </a:cubicBezTo>
                  <a:lnTo>
                    <a:pt x="5683" y="213"/>
                  </a:lnTo>
                  <a:cubicBezTo>
                    <a:pt x="5680" y="214"/>
                    <a:pt x="5678" y="214"/>
                    <a:pt x="5676" y="215"/>
                  </a:cubicBezTo>
                  <a:lnTo>
                    <a:pt x="5676" y="215"/>
                  </a:lnTo>
                  <a:cubicBezTo>
                    <a:pt x="5677" y="214"/>
                    <a:pt x="5678" y="214"/>
                    <a:pt x="5679" y="214"/>
                  </a:cubicBezTo>
                  <a:lnTo>
                    <a:pt x="5679" y="214"/>
                  </a:lnTo>
                  <a:cubicBezTo>
                    <a:pt x="5676" y="214"/>
                    <a:pt x="5674" y="214"/>
                    <a:pt x="5671" y="214"/>
                  </a:cubicBezTo>
                  <a:cubicBezTo>
                    <a:pt x="5671" y="214"/>
                    <a:pt x="5672" y="215"/>
                    <a:pt x="5674" y="215"/>
                  </a:cubicBezTo>
                  <a:cubicBezTo>
                    <a:pt x="5675" y="215"/>
                    <a:pt x="5675" y="215"/>
                    <a:pt x="5676" y="215"/>
                  </a:cubicBezTo>
                  <a:lnTo>
                    <a:pt x="5676" y="215"/>
                  </a:lnTo>
                  <a:cubicBezTo>
                    <a:pt x="5659" y="221"/>
                    <a:pt x="5643" y="228"/>
                    <a:pt x="5629" y="235"/>
                  </a:cubicBezTo>
                  <a:lnTo>
                    <a:pt x="5629" y="256"/>
                  </a:lnTo>
                  <a:cubicBezTo>
                    <a:pt x="5576" y="287"/>
                    <a:pt x="5571" y="287"/>
                    <a:pt x="5563" y="287"/>
                  </a:cubicBezTo>
                  <a:cubicBezTo>
                    <a:pt x="5555" y="287"/>
                    <a:pt x="5545" y="287"/>
                    <a:pt x="5482" y="319"/>
                  </a:cubicBezTo>
                  <a:cubicBezTo>
                    <a:pt x="5482" y="298"/>
                    <a:pt x="5566" y="256"/>
                    <a:pt x="5671" y="214"/>
                  </a:cubicBezTo>
                  <a:lnTo>
                    <a:pt x="5671" y="214"/>
                  </a:lnTo>
                  <a:cubicBezTo>
                    <a:pt x="5587" y="235"/>
                    <a:pt x="5524" y="256"/>
                    <a:pt x="5482" y="298"/>
                  </a:cubicBezTo>
                  <a:cubicBezTo>
                    <a:pt x="5464" y="302"/>
                    <a:pt x="5454" y="304"/>
                    <a:pt x="5448" y="304"/>
                  </a:cubicBezTo>
                  <a:cubicBezTo>
                    <a:pt x="5431" y="304"/>
                    <a:pt x="5445" y="292"/>
                    <a:pt x="5421" y="292"/>
                  </a:cubicBezTo>
                  <a:cubicBezTo>
                    <a:pt x="5413" y="292"/>
                    <a:pt x="5399" y="293"/>
                    <a:pt x="5377" y="298"/>
                  </a:cubicBezTo>
                  <a:cubicBezTo>
                    <a:pt x="5314" y="340"/>
                    <a:pt x="5230" y="382"/>
                    <a:pt x="5167" y="403"/>
                  </a:cubicBezTo>
                  <a:cubicBezTo>
                    <a:pt x="4978" y="466"/>
                    <a:pt x="4894" y="550"/>
                    <a:pt x="4726" y="592"/>
                  </a:cubicBezTo>
                  <a:lnTo>
                    <a:pt x="4747" y="592"/>
                  </a:lnTo>
                  <a:cubicBezTo>
                    <a:pt x="4684" y="592"/>
                    <a:pt x="4579" y="655"/>
                    <a:pt x="4474" y="697"/>
                  </a:cubicBezTo>
                  <a:cubicBezTo>
                    <a:pt x="4495" y="697"/>
                    <a:pt x="4516" y="697"/>
                    <a:pt x="4474" y="718"/>
                  </a:cubicBezTo>
                  <a:cubicBezTo>
                    <a:pt x="4348" y="760"/>
                    <a:pt x="4264" y="802"/>
                    <a:pt x="4159" y="823"/>
                  </a:cubicBezTo>
                  <a:lnTo>
                    <a:pt x="4096" y="886"/>
                  </a:lnTo>
                  <a:cubicBezTo>
                    <a:pt x="3676" y="1054"/>
                    <a:pt x="2016" y="1768"/>
                    <a:pt x="1596" y="1957"/>
                  </a:cubicBezTo>
                  <a:lnTo>
                    <a:pt x="1617" y="1957"/>
                  </a:lnTo>
                  <a:lnTo>
                    <a:pt x="0" y="2671"/>
                  </a:lnTo>
                  <a:lnTo>
                    <a:pt x="1302" y="3574"/>
                  </a:lnTo>
                  <a:lnTo>
                    <a:pt x="1953" y="4015"/>
                  </a:lnTo>
                  <a:cubicBezTo>
                    <a:pt x="2037" y="4078"/>
                    <a:pt x="2163" y="4162"/>
                    <a:pt x="2268" y="4246"/>
                  </a:cubicBezTo>
                  <a:cubicBezTo>
                    <a:pt x="2247" y="4225"/>
                    <a:pt x="2242" y="4215"/>
                    <a:pt x="2247" y="4215"/>
                  </a:cubicBezTo>
                  <a:cubicBezTo>
                    <a:pt x="2253" y="4215"/>
                    <a:pt x="2268" y="4225"/>
                    <a:pt x="2289" y="4246"/>
                  </a:cubicBezTo>
                  <a:cubicBezTo>
                    <a:pt x="2426" y="4341"/>
                    <a:pt x="2431" y="4341"/>
                    <a:pt x="2439" y="4341"/>
                  </a:cubicBezTo>
                  <a:cubicBezTo>
                    <a:pt x="2447" y="4341"/>
                    <a:pt x="2458" y="4341"/>
                    <a:pt x="2605" y="4435"/>
                  </a:cubicBezTo>
                  <a:cubicBezTo>
                    <a:pt x="2773" y="4540"/>
                    <a:pt x="3151" y="4813"/>
                    <a:pt x="3529" y="5086"/>
                  </a:cubicBezTo>
                  <a:lnTo>
                    <a:pt x="4852" y="6031"/>
                  </a:lnTo>
                  <a:lnTo>
                    <a:pt x="4894" y="5905"/>
                  </a:lnTo>
                  <a:cubicBezTo>
                    <a:pt x="4936" y="5716"/>
                    <a:pt x="4978" y="5527"/>
                    <a:pt x="5020" y="5338"/>
                  </a:cubicBezTo>
                  <a:cubicBezTo>
                    <a:pt x="5041" y="5254"/>
                    <a:pt x="5083" y="5149"/>
                    <a:pt x="5104" y="5065"/>
                  </a:cubicBezTo>
                  <a:cubicBezTo>
                    <a:pt x="5104" y="5023"/>
                    <a:pt x="5125" y="4981"/>
                    <a:pt x="5125" y="4960"/>
                  </a:cubicBezTo>
                  <a:lnTo>
                    <a:pt x="5146" y="4876"/>
                  </a:lnTo>
                  <a:lnTo>
                    <a:pt x="5146" y="4897"/>
                  </a:lnTo>
                  <a:cubicBezTo>
                    <a:pt x="5188" y="4687"/>
                    <a:pt x="5503" y="3553"/>
                    <a:pt x="5566" y="3322"/>
                  </a:cubicBezTo>
                  <a:lnTo>
                    <a:pt x="5566" y="3322"/>
                  </a:lnTo>
                  <a:lnTo>
                    <a:pt x="5545" y="3364"/>
                  </a:lnTo>
                  <a:cubicBezTo>
                    <a:pt x="5566" y="3238"/>
                    <a:pt x="5608" y="3133"/>
                    <a:pt x="5650" y="3028"/>
                  </a:cubicBezTo>
                  <a:lnTo>
                    <a:pt x="5650" y="3028"/>
                  </a:lnTo>
                  <a:cubicBezTo>
                    <a:pt x="5649" y="3029"/>
                    <a:pt x="5648" y="3030"/>
                    <a:pt x="5647" y="3030"/>
                  </a:cubicBezTo>
                  <a:cubicBezTo>
                    <a:pt x="5631" y="3030"/>
                    <a:pt x="5650" y="2857"/>
                    <a:pt x="5650" y="2797"/>
                  </a:cubicBezTo>
                  <a:cubicBezTo>
                    <a:pt x="5671" y="2692"/>
                    <a:pt x="5713" y="2461"/>
                    <a:pt x="5755" y="2293"/>
                  </a:cubicBezTo>
                  <a:cubicBezTo>
                    <a:pt x="5776" y="2167"/>
                    <a:pt x="5860" y="1894"/>
                    <a:pt x="5881" y="1810"/>
                  </a:cubicBezTo>
                  <a:cubicBezTo>
                    <a:pt x="5944" y="1579"/>
                    <a:pt x="6070" y="1243"/>
                    <a:pt x="6112" y="928"/>
                  </a:cubicBezTo>
                  <a:lnTo>
                    <a:pt x="6217" y="739"/>
                  </a:lnTo>
                  <a:lnTo>
                    <a:pt x="6217" y="718"/>
                  </a:lnTo>
                  <a:lnTo>
                    <a:pt x="6322" y="46"/>
                  </a:lnTo>
                  <a:cubicBezTo>
                    <a:pt x="6322" y="14"/>
                    <a:pt x="6299" y="1"/>
                    <a:pt x="6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1178900" y="3620550"/>
              <a:ext cx="129800" cy="170750"/>
            </a:xfrm>
            <a:custGeom>
              <a:avLst/>
              <a:gdLst/>
              <a:ahLst/>
              <a:cxnLst/>
              <a:rect l="l" t="t" r="r" b="b"/>
              <a:pathLst>
                <a:path w="5192" h="6830" extrusionOk="0">
                  <a:moveTo>
                    <a:pt x="67" y="600"/>
                  </a:moveTo>
                  <a:cubicBezTo>
                    <a:pt x="70" y="634"/>
                    <a:pt x="71" y="655"/>
                    <a:pt x="67" y="655"/>
                  </a:cubicBezTo>
                  <a:cubicBezTo>
                    <a:pt x="67" y="643"/>
                    <a:pt x="67" y="623"/>
                    <a:pt x="67" y="600"/>
                  </a:cubicBezTo>
                  <a:close/>
                  <a:moveTo>
                    <a:pt x="92" y="0"/>
                  </a:moveTo>
                  <a:cubicBezTo>
                    <a:pt x="1" y="0"/>
                    <a:pt x="46" y="380"/>
                    <a:pt x="64" y="561"/>
                  </a:cubicBezTo>
                  <a:lnTo>
                    <a:pt x="64" y="561"/>
                  </a:lnTo>
                  <a:cubicBezTo>
                    <a:pt x="46" y="618"/>
                    <a:pt x="47" y="659"/>
                    <a:pt x="67" y="718"/>
                  </a:cubicBezTo>
                  <a:lnTo>
                    <a:pt x="88" y="718"/>
                  </a:lnTo>
                  <a:cubicBezTo>
                    <a:pt x="88" y="844"/>
                    <a:pt x="88" y="739"/>
                    <a:pt x="88" y="865"/>
                  </a:cubicBezTo>
                  <a:cubicBezTo>
                    <a:pt x="67" y="865"/>
                    <a:pt x="46" y="760"/>
                    <a:pt x="46" y="655"/>
                  </a:cubicBezTo>
                  <a:lnTo>
                    <a:pt x="46" y="655"/>
                  </a:lnTo>
                  <a:cubicBezTo>
                    <a:pt x="46" y="739"/>
                    <a:pt x="46" y="802"/>
                    <a:pt x="67" y="865"/>
                  </a:cubicBezTo>
                  <a:cubicBezTo>
                    <a:pt x="67" y="949"/>
                    <a:pt x="46" y="865"/>
                    <a:pt x="46" y="970"/>
                  </a:cubicBezTo>
                  <a:cubicBezTo>
                    <a:pt x="46" y="1033"/>
                    <a:pt x="67" y="1117"/>
                    <a:pt x="67" y="1201"/>
                  </a:cubicBezTo>
                  <a:cubicBezTo>
                    <a:pt x="67" y="1411"/>
                    <a:pt x="109" y="1495"/>
                    <a:pt x="109" y="1684"/>
                  </a:cubicBezTo>
                  <a:cubicBezTo>
                    <a:pt x="109" y="1751"/>
                    <a:pt x="109" y="1863"/>
                    <a:pt x="109" y="1957"/>
                  </a:cubicBezTo>
                  <a:cubicBezTo>
                    <a:pt x="109" y="2104"/>
                    <a:pt x="130" y="2188"/>
                    <a:pt x="109" y="2272"/>
                  </a:cubicBezTo>
                  <a:lnTo>
                    <a:pt x="151" y="2377"/>
                  </a:lnTo>
                  <a:cubicBezTo>
                    <a:pt x="172" y="2818"/>
                    <a:pt x="277" y="4624"/>
                    <a:pt x="298" y="5065"/>
                  </a:cubicBezTo>
                  <a:lnTo>
                    <a:pt x="298" y="5044"/>
                  </a:lnTo>
                  <a:cubicBezTo>
                    <a:pt x="298" y="5506"/>
                    <a:pt x="340" y="6137"/>
                    <a:pt x="382" y="6830"/>
                  </a:cubicBezTo>
                  <a:lnTo>
                    <a:pt x="1663" y="5927"/>
                  </a:lnTo>
                  <a:cubicBezTo>
                    <a:pt x="1915" y="5738"/>
                    <a:pt x="2125" y="5590"/>
                    <a:pt x="2314" y="5464"/>
                  </a:cubicBezTo>
                  <a:cubicBezTo>
                    <a:pt x="2419" y="5401"/>
                    <a:pt x="2524" y="5317"/>
                    <a:pt x="2629" y="5254"/>
                  </a:cubicBezTo>
                  <a:lnTo>
                    <a:pt x="2629" y="5254"/>
                  </a:lnTo>
                  <a:cubicBezTo>
                    <a:pt x="2611" y="5261"/>
                    <a:pt x="2600" y="5263"/>
                    <a:pt x="2594" y="5263"/>
                  </a:cubicBezTo>
                  <a:cubicBezTo>
                    <a:pt x="2580" y="5263"/>
                    <a:pt x="2600" y="5248"/>
                    <a:pt x="2629" y="5233"/>
                  </a:cubicBezTo>
                  <a:cubicBezTo>
                    <a:pt x="2923" y="5023"/>
                    <a:pt x="2629" y="5212"/>
                    <a:pt x="2923" y="5002"/>
                  </a:cubicBezTo>
                  <a:cubicBezTo>
                    <a:pt x="3091" y="4876"/>
                    <a:pt x="3448" y="4603"/>
                    <a:pt x="3847" y="4351"/>
                  </a:cubicBezTo>
                  <a:lnTo>
                    <a:pt x="5192" y="3427"/>
                  </a:lnTo>
                  <a:lnTo>
                    <a:pt x="5087" y="3343"/>
                  </a:lnTo>
                  <a:cubicBezTo>
                    <a:pt x="4919" y="3238"/>
                    <a:pt x="4751" y="3133"/>
                    <a:pt x="4604" y="3028"/>
                  </a:cubicBezTo>
                  <a:lnTo>
                    <a:pt x="4352" y="2860"/>
                  </a:lnTo>
                  <a:lnTo>
                    <a:pt x="4268" y="2797"/>
                  </a:lnTo>
                  <a:lnTo>
                    <a:pt x="4205" y="2776"/>
                  </a:lnTo>
                  <a:lnTo>
                    <a:pt x="4226" y="2776"/>
                  </a:lnTo>
                  <a:cubicBezTo>
                    <a:pt x="4058" y="2650"/>
                    <a:pt x="3112" y="1978"/>
                    <a:pt x="2923" y="1852"/>
                  </a:cubicBezTo>
                  <a:lnTo>
                    <a:pt x="2923" y="1852"/>
                  </a:lnTo>
                  <a:lnTo>
                    <a:pt x="2944" y="1873"/>
                  </a:lnTo>
                  <a:cubicBezTo>
                    <a:pt x="2839" y="1810"/>
                    <a:pt x="2755" y="1726"/>
                    <a:pt x="2671" y="1642"/>
                  </a:cubicBezTo>
                  <a:cubicBezTo>
                    <a:pt x="2671" y="1650"/>
                    <a:pt x="2666" y="1654"/>
                    <a:pt x="2657" y="1654"/>
                  </a:cubicBezTo>
                  <a:cubicBezTo>
                    <a:pt x="2618" y="1654"/>
                    <a:pt x="2512" y="1592"/>
                    <a:pt x="2461" y="1558"/>
                  </a:cubicBezTo>
                  <a:cubicBezTo>
                    <a:pt x="2377" y="1495"/>
                    <a:pt x="2167" y="1390"/>
                    <a:pt x="2020" y="1306"/>
                  </a:cubicBezTo>
                  <a:lnTo>
                    <a:pt x="2041" y="1306"/>
                  </a:lnTo>
                  <a:cubicBezTo>
                    <a:pt x="1915" y="1222"/>
                    <a:pt x="1705" y="1075"/>
                    <a:pt x="1621" y="1012"/>
                  </a:cubicBezTo>
                  <a:cubicBezTo>
                    <a:pt x="1432" y="886"/>
                    <a:pt x="1138" y="655"/>
                    <a:pt x="886" y="487"/>
                  </a:cubicBezTo>
                  <a:lnTo>
                    <a:pt x="739" y="340"/>
                  </a:lnTo>
                  <a:lnTo>
                    <a:pt x="718" y="319"/>
                  </a:lnTo>
                  <a:lnTo>
                    <a:pt x="109" y="4"/>
                  </a:ln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1004150" y="3471875"/>
              <a:ext cx="87525" cy="68450"/>
            </a:xfrm>
            <a:custGeom>
              <a:avLst/>
              <a:gdLst/>
              <a:ahLst/>
              <a:cxnLst/>
              <a:rect l="l" t="t" r="r" b="b"/>
              <a:pathLst>
                <a:path w="3501" h="2738" extrusionOk="0">
                  <a:moveTo>
                    <a:pt x="3151" y="8"/>
                  </a:moveTo>
                  <a:cubicBezTo>
                    <a:pt x="3111" y="8"/>
                    <a:pt x="3090" y="27"/>
                    <a:pt x="3051" y="28"/>
                  </a:cubicBezTo>
                  <a:lnTo>
                    <a:pt x="3051" y="28"/>
                  </a:lnTo>
                  <a:cubicBezTo>
                    <a:pt x="3067" y="28"/>
                    <a:pt x="3116" y="25"/>
                    <a:pt x="3151" y="8"/>
                  </a:cubicBezTo>
                  <a:close/>
                  <a:moveTo>
                    <a:pt x="3051" y="28"/>
                  </a:moveTo>
                  <a:lnTo>
                    <a:pt x="3051" y="28"/>
                  </a:lnTo>
                  <a:cubicBezTo>
                    <a:pt x="3048" y="29"/>
                    <a:pt x="3046" y="29"/>
                    <a:pt x="3046" y="29"/>
                  </a:cubicBezTo>
                  <a:cubicBezTo>
                    <a:pt x="3048" y="29"/>
                    <a:pt x="3049" y="29"/>
                    <a:pt x="3051" y="28"/>
                  </a:cubicBezTo>
                  <a:close/>
                  <a:moveTo>
                    <a:pt x="3418" y="1"/>
                  </a:moveTo>
                  <a:cubicBezTo>
                    <a:pt x="3319" y="1"/>
                    <a:pt x="3151" y="29"/>
                    <a:pt x="3151" y="29"/>
                  </a:cubicBezTo>
                  <a:lnTo>
                    <a:pt x="3004" y="29"/>
                  </a:lnTo>
                  <a:cubicBezTo>
                    <a:pt x="2962" y="50"/>
                    <a:pt x="2920" y="50"/>
                    <a:pt x="2878" y="50"/>
                  </a:cubicBezTo>
                  <a:cubicBezTo>
                    <a:pt x="2773" y="50"/>
                    <a:pt x="2731" y="71"/>
                    <a:pt x="2626" y="71"/>
                  </a:cubicBezTo>
                  <a:lnTo>
                    <a:pt x="2311" y="71"/>
                  </a:lnTo>
                  <a:lnTo>
                    <a:pt x="2269" y="92"/>
                  </a:lnTo>
                  <a:cubicBezTo>
                    <a:pt x="2038" y="113"/>
                    <a:pt x="1135" y="218"/>
                    <a:pt x="904" y="239"/>
                  </a:cubicBezTo>
                  <a:lnTo>
                    <a:pt x="1" y="365"/>
                  </a:lnTo>
                  <a:lnTo>
                    <a:pt x="505" y="1016"/>
                  </a:lnTo>
                  <a:lnTo>
                    <a:pt x="757" y="1310"/>
                  </a:lnTo>
                  <a:cubicBezTo>
                    <a:pt x="778" y="1373"/>
                    <a:pt x="841" y="1436"/>
                    <a:pt x="862" y="1478"/>
                  </a:cubicBezTo>
                  <a:cubicBezTo>
                    <a:pt x="925" y="1551"/>
                    <a:pt x="930" y="1551"/>
                    <a:pt x="933" y="1551"/>
                  </a:cubicBezTo>
                  <a:cubicBezTo>
                    <a:pt x="935" y="1551"/>
                    <a:pt x="935" y="1551"/>
                    <a:pt x="988" y="1625"/>
                  </a:cubicBezTo>
                  <a:cubicBezTo>
                    <a:pt x="1051" y="1709"/>
                    <a:pt x="1198" y="1898"/>
                    <a:pt x="1345" y="2066"/>
                  </a:cubicBezTo>
                  <a:lnTo>
                    <a:pt x="1849" y="2738"/>
                  </a:lnTo>
                  <a:cubicBezTo>
                    <a:pt x="1870" y="2717"/>
                    <a:pt x="1870" y="2696"/>
                    <a:pt x="1891" y="2696"/>
                  </a:cubicBezTo>
                  <a:cubicBezTo>
                    <a:pt x="1933" y="2591"/>
                    <a:pt x="1996" y="2507"/>
                    <a:pt x="2038" y="2423"/>
                  </a:cubicBezTo>
                  <a:cubicBezTo>
                    <a:pt x="2059" y="2381"/>
                    <a:pt x="2101" y="2339"/>
                    <a:pt x="2122" y="2297"/>
                  </a:cubicBezTo>
                  <a:cubicBezTo>
                    <a:pt x="2122" y="2276"/>
                    <a:pt x="2143" y="2276"/>
                    <a:pt x="2143" y="2255"/>
                  </a:cubicBezTo>
                  <a:lnTo>
                    <a:pt x="2164" y="2213"/>
                  </a:lnTo>
                  <a:cubicBezTo>
                    <a:pt x="2227" y="2129"/>
                    <a:pt x="2542" y="1625"/>
                    <a:pt x="2605" y="1520"/>
                  </a:cubicBezTo>
                  <a:cubicBezTo>
                    <a:pt x="2626" y="1478"/>
                    <a:pt x="2668" y="1436"/>
                    <a:pt x="2710" y="1394"/>
                  </a:cubicBezTo>
                  <a:cubicBezTo>
                    <a:pt x="2689" y="1394"/>
                    <a:pt x="2731" y="1310"/>
                    <a:pt x="2752" y="1268"/>
                  </a:cubicBezTo>
                  <a:cubicBezTo>
                    <a:pt x="2773" y="1226"/>
                    <a:pt x="2836" y="1121"/>
                    <a:pt x="2878" y="1037"/>
                  </a:cubicBezTo>
                  <a:cubicBezTo>
                    <a:pt x="2899" y="974"/>
                    <a:pt x="2983" y="869"/>
                    <a:pt x="3004" y="827"/>
                  </a:cubicBezTo>
                  <a:cubicBezTo>
                    <a:pt x="3067" y="722"/>
                    <a:pt x="3172" y="575"/>
                    <a:pt x="3277" y="428"/>
                  </a:cubicBezTo>
                  <a:lnTo>
                    <a:pt x="3340" y="365"/>
                  </a:lnTo>
                  <a:lnTo>
                    <a:pt x="3487" y="29"/>
                  </a:lnTo>
                  <a:cubicBezTo>
                    <a:pt x="3501" y="8"/>
                    <a:pt x="3468" y="1"/>
                    <a:pt x="3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1729850" y="3751350"/>
              <a:ext cx="69250" cy="87200"/>
            </a:xfrm>
            <a:custGeom>
              <a:avLst/>
              <a:gdLst/>
              <a:ahLst/>
              <a:cxnLst/>
              <a:rect l="l" t="t" r="r" b="b"/>
              <a:pathLst>
                <a:path w="2770" h="3488" extrusionOk="0">
                  <a:moveTo>
                    <a:pt x="55" y="1"/>
                  </a:moveTo>
                  <a:cubicBezTo>
                    <a:pt x="1" y="1"/>
                    <a:pt x="60" y="337"/>
                    <a:pt x="60" y="337"/>
                  </a:cubicBezTo>
                  <a:cubicBezTo>
                    <a:pt x="39" y="379"/>
                    <a:pt x="39" y="421"/>
                    <a:pt x="60" y="442"/>
                  </a:cubicBezTo>
                  <a:cubicBezTo>
                    <a:pt x="60" y="485"/>
                    <a:pt x="39" y="442"/>
                    <a:pt x="39" y="506"/>
                  </a:cubicBezTo>
                  <a:cubicBezTo>
                    <a:pt x="39" y="548"/>
                    <a:pt x="60" y="590"/>
                    <a:pt x="60" y="611"/>
                  </a:cubicBezTo>
                  <a:cubicBezTo>
                    <a:pt x="60" y="716"/>
                    <a:pt x="81" y="779"/>
                    <a:pt x="81" y="863"/>
                  </a:cubicBezTo>
                  <a:lnTo>
                    <a:pt x="81" y="1010"/>
                  </a:lnTo>
                  <a:lnTo>
                    <a:pt x="81" y="1178"/>
                  </a:lnTo>
                  <a:lnTo>
                    <a:pt x="81" y="1220"/>
                  </a:lnTo>
                  <a:cubicBezTo>
                    <a:pt x="102" y="1451"/>
                    <a:pt x="186" y="2375"/>
                    <a:pt x="207" y="2606"/>
                  </a:cubicBezTo>
                  <a:cubicBezTo>
                    <a:pt x="291" y="2816"/>
                    <a:pt x="312" y="3131"/>
                    <a:pt x="333" y="3488"/>
                  </a:cubicBezTo>
                  <a:lnTo>
                    <a:pt x="984" y="3005"/>
                  </a:lnTo>
                  <a:lnTo>
                    <a:pt x="1299" y="2774"/>
                  </a:lnTo>
                  <a:cubicBezTo>
                    <a:pt x="1362" y="2732"/>
                    <a:pt x="1425" y="2690"/>
                    <a:pt x="1467" y="2648"/>
                  </a:cubicBezTo>
                  <a:lnTo>
                    <a:pt x="1467" y="2648"/>
                  </a:lnTo>
                  <a:cubicBezTo>
                    <a:pt x="1460" y="2655"/>
                    <a:pt x="1455" y="2657"/>
                    <a:pt x="1453" y="2657"/>
                  </a:cubicBezTo>
                  <a:cubicBezTo>
                    <a:pt x="1448" y="2657"/>
                    <a:pt x="1453" y="2648"/>
                    <a:pt x="1467" y="2648"/>
                  </a:cubicBezTo>
                  <a:cubicBezTo>
                    <a:pt x="1541" y="2595"/>
                    <a:pt x="1541" y="2595"/>
                    <a:pt x="1541" y="2595"/>
                  </a:cubicBezTo>
                  <a:cubicBezTo>
                    <a:pt x="1541" y="2595"/>
                    <a:pt x="1541" y="2595"/>
                    <a:pt x="1614" y="2543"/>
                  </a:cubicBezTo>
                  <a:lnTo>
                    <a:pt x="2076" y="2186"/>
                  </a:lnTo>
                  <a:lnTo>
                    <a:pt x="2769" y="1703"/>
                  </a:lnTo>
                  <a:lnTo>
                    <a:pt x="2706" y="1661"/>
                  </a:lnTo>
                  <a:cubicBezTo>
                    <a:pt x="2622" y="1619"/>
                    <a:pt x="2538" y="1556"/>
                    <a:pt x="2433" y="1514"/>
                  </a:cubicBezTo>
                  <a:lnTo>
                    <a:pt x="2328" y="1430"/>
                  </a:lnTo>
                  <a:lnTo>
                    <a:pt x="2265" y="1388"/>
                  </a:lnTo>
                  <a:lnTo>
                    <a:pt x="2244" y="1367"/>
                  </a:lnTo>
                  <a:cubicBezTo>
                    <a:pt x="2139" y="1325"/>
                    <a:pt x="1656" y="989"/>
                    <a:pt x="1551" y="926"/>
                  </a:cubicBezTo>
                  <a:cubicBezTo>
                    <a:pt x="1488" y="884"/>
                    <a:pt x="1446" y="863"/>
                    <a:pt x="1404" y="821"/>
                  </a:cubicBezTo>
                  <a:cubicBezTo>
                    <a:pt x="1404" y="824"/>
                    <a:pt x="1402" y="825"/>
                    <a:pt x="1399" y="825"/>
                  </a:cubicBezTo>
                  <a:cubicBezTo>
                    <a:pt x="1381" y="825"/>
                    <a:pt x="1317" y="779"/>
                    <a:pt x="1299" y="779"/>
                  </a:cubicBezTo>
                  <a:cubicBezTo>
                    <a:pt x="1257" y="737"/>
                    <a:pt x="1152" y="695"/>
                    <a:pt x="1068" y="632"/>
                  </a:cubicBezTo>
                  <a:cubicBezTo>
                    <a:pt x="1005" y="590"/>
                    <a:pt x="921" y="548"/>
                    <a:pt x="858" y="506"/>
                  </a:cubicBezTo>
                  <a:cubicBezTo>
                    <a:pt x="753" y="442"/>
                    <a:pt x="606" y="316"/>
                    <a:pt x="480" y="232"/>
                  </a:cubicBezTo>
                  <a:lnTo>
                    <a:pt x="396" y="169"/>
                  </a:lnTo>
                  <a:lnTo>
                    <a:pt x="375" y="169"/>
                  </a:lnTo>
                  <a:lnTo>
                    <a:pt x="60" y="1"/>
                  </a:lnTo>
                  <a:cubicBezTo>
                    <a:pt x="58" y="1"/>
                    <a:pt x="57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1176900" y="4128250"/>
              <a:ext cx="141775" cy="153975"/>
            </a:xfrm>
            <a:custGeom>
              <a:avLst/>
              <a:gdLst/>
              <a:ahLst/>
              <a:cxnLst/>
              <a:rect l="l" t="t" r="r" b="b"/>
              <a:pathLst>
                <a:path w="5671" h="6159" extrusionOk="0">
                  <a:moveTo>
                    <a:pt x="4612" y="365"/>
                  </a:moveTo>
                  <a:cubicBezTo>
                    <a:pt x="4610" y="367"/>
                    <a:pt x="4607" y="369"/>
                    <a:pt x="4605" y="370"/>
                  </a:cubicBezTo>
                  <a:lnTo>
                    <a:pt x="4605" y="370"/>
                  </a:lnTo>
                  <a:cubicBezTo>
                    <a:pt x="4607" y="369"/>
                    <a:pt x="4609" y="368"/>
                    <a:pt x="4611" y="367"/>
                  </a:cubicBezTo>
                  <a:lnTo>
                    <a:pt x="4611" y="367"/>
                  </a:lnTo>
                  <a:cubicBezTo>
                    <a:pt x="4611" y="366"/>
                    <a:pt x="4612" y="365"/>
                    <a:pt x="4612" y="365"/>
                  </a:cubicBezTo>
                  <a:close/>
                  <a:moveTo>
                    <a:pt x="2627" y="5353"/>
                  </a:moveTo>
                  <a:cubicBezTo>
                    <a:pt x="2632" y="5355"/>
                    <a:pt x="2639" y="5358"/>
                    <a:pt x="2646" y="5360"/>
                  </a:cubicBezTo>
                  <a:cubicBezTo>
                    <a:pt x="2640" y="5358"/>
                    <a:pt x="2634" y="5355"/>
                    <a:pt x="2627" y="5353"/>
                  </a:cubicBezTo>
                  <a:close/>
                  <a:moveTo>
                    <a:pt x="5051" y="1"/>
                  </a:moveTo>
                  <a:cubicBezTo>
                    <a:pt x="4961" y="1"/>
                    <a:pt x="4721" y="248"/>
                    <a:pt x="4612" y="365"/>
                  </a:cubicBezTo>
                  <a:lnTo>
                    <a:pt x="4612" y="365"/>
                  </a:lnTo>
                  <a:cubicBezTo>
                    <a:pt x="4623" y="356"/>
                    <a:pt x="4634" y="348"/>
                    <a:pt x="4642" y="341"/>
                  </a:cubicBezTo>
                  <a:lnTo>
                    <a:pt x="4642" y="341"/>
                  </a:lnTo>
                  <a:cubicBezTo>
                    <a:pt x="4632" y="350"/>
                    <a:pt x="4621" y="359"/>
                    <a:pt x="4611" y="367"/>
                  </a:cubicBezTo>
                  <a:lnTo>
                    <a:pt x="4611" y="367"/>
                  </a:lnTo>
                  <a:cubicBezTo>
                    <a:pt x="4578" y="402"/>
                    <a:pt x="4558" y="425"/>
                    <a:pt x="4558" y="425"/>
                  </a:cubicBezTo>
                  <a:cubicBezTo>
                    <a:pt x="4569" y="401"/>
                    <a:pt x="4587" y="384"/>
                    <a:pt x="4605" y="370"/>
                  </a:cubicBezTo>
                  <a:lnTo>
                    <a:pt x="4605" y="370"/>
                  </a:lnTo>
                  <a:cubicBezTo>
                    <a:pt x="4569" y="395"/>
                    <a:pt x="4531" y="415"/>
                    <a:pt x="4516" y="446"/>
                  </a:cubicBezTo>
                  <a:lnTo>
                    <a:pt x="4516" y="467"/>
                  </a:lnTo>
                  <a:cubicBezTo>
                    <a:pt x="4474" y="519"/>
                    <a:pt x="4463" y="519"/>
                    <a:pt x="4453" y="519"/>
                  </a:cubicBezTo>
                  <a:cubicBezTo>
                    <a:pt x="4442" y="519"/>
                    <a:pt x="4432" y="519"/>
                    <a:pt x="4390" y="572"/>
                  </a:cubicBezTo>
                  <a:cubicBezTo>
                    <a:pt x="4369" y="572"/>
                    <a:pt x="4453" y="488"/>
                    <a:pt x="4516" y="404"/>
                  </a:cubicBezTo>
                  <a:lnTo>
                    <a:pt x="4516" y="404"/>
                  </a:lnTo>
                  <a:cubicBezTo>
                    <a:pt x="4453" y="467"/>
                    <a:pt x="4390" y="530"/>
                    <a:pt x="4369" y="551"/>
                  </a:cubicBezTo>
                  <a:cubicBezTo>
                    <a:pt x="4349" y="570"/>
                    <a:pt x="4342" y="576"/>
                    <a:pt x="4338" y="576"/>
                  </a:cubicBezTo>
                  <a:cubicBezTo>
                    <a:pt x="4334" y="576"/>
                    <a:pt x="4336" y="568"/>
                    <a:pt x="4328" y="568"/>
                  </a:cubicBezTo>
                  <a:cubicBezTo>
                    <a:pt x="4323" y="568"/>
                    <a:pt x="4311" y="573"/>
                    <a:pt x="4285" y="593"/>
                  </a:cubicBezTo>
                  <a:cubicBezTo>
                    <a:pt x="4243" y="656"/>
                    <a:pt x="4180" y="719"/>
                    <a:pt x="4117" y="761"/>
                  </a:cubicBezTo>
                  <a:cubicBezTo>
                    <a:pt x="3969" y="887"/>
                    <a:pt x="3927" y="992"/>
                    <a:pt x="3780" y="1097"/>
                  </a:cubicBezTo>
                  <a:lnTo>
                    <a:pt x="3780" y="1076"/>
                  </a:lnTo>
                  <a:cubicBezTo>
                    <a:pt x="3717" y="1118"/>
                    <a:pt x="3633" y="1202"/>
                    <a:pt x="3549" y="1286"/>
                  </a:cubicBezTo>
                  <a:cubicBezTo>
                    <a:pt x="3560" y="1275"/>
                    <a:pt x="3576" y="1265"/>
                    <a:pt x="3581" y="1265"/>
                  </a:cubicBezTo>
                  <a:cubicBezTo>
                    <a:pt x="3586" y="1265"/>
                    <a:pt x="3581" y="1275"/>
                    <a:pt x="3549" y="1307"/>
                  </a:cubicBezTo>
                  <a:cubicBezTo>
                    <a:pt x="3444" y="1391"/>
                    <a:pt x="3381" y="1454"/>
                    <a:pt x="3318" y="1496"/>
                  </a:cubicBezTo>
                  <a:lnTo>
                    <a:pt x="3255" y="1580"/>
                  </a:lnTo>
                  <a:cubicBezTo>
                    <a:pt x="2919" y="1895"/>
                    <a:pt x="1617" y="3134"/>
                    <a:pt x="1281" y="3428"/>
                  </a:cubicBezTo>
                  <a:lnTo>
                    <a:pt x="0" y="4646"/>
                  </a:lnTo>
                  <a:lnTo>
                    <a:pt x="1512" y="5045"/>
                  </a:lnTo>
                  <a:cubicBezTo>
                    <a:pt x="1806" y="5129"/>
                    <a:pt x="2079" y="5192"/>
                    <a:pt x="2289" y="5234"/>
                  </a:cubicBezTo>
                  <a:cubicBezTo>
                    <a:pt x="2388" y="5274"/>
                    <a:pt x="2524" y="5313"/>
                    <a:pt x="2627" y="5353"/>
                  </a:cubicBezTo>
                  <a:lnTo>
                    <a:pt x="2627" y="5353"/>
                  </a:lnTo>
                  <a:cubicBezTo>
                    <a:pt x="2602" y="5341"/>
                    <a:pt x="2602" y="5330"/>
                    <a:pt x="2616" y="5330"/>
                  </a:cubicBezTo>
                  <a:cubicBezTo>
                    <a:pt x="2624" y="5330"/>
                    <a:pt x="2634" y="5333"/>
                    <a:pt x="2646" y="5339"/>
                  </a:cubicBezTo>
                  <a:cubicBezTo>
                    <a:pt x="2784" y="5382"/>
                    <a:pt x="2812" y="5390"/>
                    <a:pt x="2822" y="5390"/>
                  </a:cubicBezTo>
                  <a:cubicBezTo>
                    <a:pt x="2828" y="5390"/>
                    <a:pt x="2828" y="5387"/>
                    <a:pt x="2839" y="5387"/>
                  </a:cubicBezTo>
                  <a:cubicBezTo>
                    <a:pt x="2855" y="5387"/>
                    <a:pt x="2897" y="5393"/>
                    <a:pt x="3024" y="5423"/>
                  </a:cubicBezTo>
                  <a:cubicBezTo>
                    <a:pt x="3213" y="5465"/>
                    <a:pt x="3654" y="5591"/>
                    <a:pt x="4095" y="5717"/>
                  </a:cubicBezTo>
                  <a:lnTo>
                    <a:pt x="5671" y="6158"/>
                  </a:lnTo>
                  <a:lnTo>
                    <a:pt x="5671" y="6032"/>
                  </a:lnTo>
                  <a:cubicBezTo>
                    <a:pt x="5650" y="5822"/>
                    <a:pt x="5629" y="5633"/>
                    <a:pt x="5608" y="5444"/>
                  </a:cubicBezTo>
                  <a:cubicBezTo>
                    <a:pt x="5608" y="5339"/>
                    <a:pt x="5587" y="5255"/>
                    <a:pt x="5587" y="5150"/>
                  </a:cubicBezTo>
                  <a:lnTo>
                    <a:pt x="5587" y="5045"/>
                  </a:lnTo>
                  <a:lnTo>
                    <a:pt x="5587" y="4982"/>
                  </a:lnTo>
                  <a:cubicBezTo>
                    <a:pt x="5566" y="4793"/>
                    <a:pt x="5482" y="3617"/>
                    <a:pt x="5440" y="3386"/>
                  </a:cubicBezTo>
                  <a:cubicBezTo>
                    <a:pt x="5440" y="3285"/>
                    <a:pt x="5440" y="3169"/>
                    <a:pt x="5440" y="3071"/>
                  </a:cubicBezTo>
                  <a:cubicBezTo>
                    <a:pt x="5438" y="3072"/>
                    <a:pt x="5437" y="3073"/>
                    <a:pt x="5436" y="3073"/>
                  </a:cubicBezTo>
                  <a:cubicBezTo>
                    <a:pt x="5416" y="3073"/>
                    <a:pt x="5396" y="2919"/>
                    <a:pt x="5377" y="2840"/>
                  </a:cubicBezTo>
                  <a:cubicBezTo>
                    <a:pt x="5377" y="2735"/>
                    <a:pt x="5314" y="2504"/>
                    <a:pt x="5293" y="2336"/>
                  </a:cubicBezTo>
                  <a:lnTo>
                    <a:pt x="5314" y="2336"/>
                  </a:lnTo>
                  <a:cubicBezTo>
                    <a:pt x="5293" y="2210"/>
                    <a:pt x="5272" y="1937"/>
                    <a:pt x="5251" y="1832"/>
                  </a:cubicBezTo>
                  <a:cubicBezTo>
                    <a:pt x="5251" y="1601"/>
                    <a:pt x="5251" y="1244"/>
                    <a:pt x="5188" y="929"/>
                  </a:cubicBezTo>
                  <a:lnTo>
                    <a:pt x="5209" y="740"/>
                  </a:lnTo>
                  <a:lnTo>
                    <a:pt x="5209" y="698"/>
                  </a:lnTo>
                  <a:lnTo>
                    <a:pt x="5083" y="26"/>
                  </a:lnTo>
                  <a:cubicBezTo>
                    <a:pt x="5078" y="8"/>
                    <a:pt x="5066" y="1"/>
                    <a:pt x="5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1464625" y="3924825"/>
              <a:ext cx="168850" cy="138450"/>
            </a:xfrm>
            <a:custGeom>
              <a:avLst/>
              <a:gdLst/>
              <a:ahLst/>
              <a:cxnLst/>
              <a:rect l="l" t="t" r="r" b="b"/>
              <a:pathLst>
                <a:path w="6754" h="5538" extrusionOk="0">
                  <a:moveTo>
                    <a:pt x="6631" y="0"/>
                  </a:moveTo>
                  <a:cubicBezTo>
                    <a:pt x="6497" y="0"/>
                    <a:pt x="6274" y="49"/>
                    <a:pt x="6153" y="77"/>
                  </a:cubicBezTo>
                  <a:lnTo>
                    <a:pt x="6153" y="77"/>
                  </a:lnTo>
                  <a:cubicBezTo>
                    <a:pt x="6105" y="78"/>
                    <a:pt x="6060" y="82"/>
                    <a:pt x="6028" y="98"/>
                  </a:cubicBezTo>
                  <a:lnTo>
                    <a:pt x="6028" y="119"/>
                  </a:lnTo>
                  <a:cubicBezTo>
                    <a:pt x="5986" y="126"/>
                    <a:pt x="5967" y="128"/>
                    <a:pt x="5957" y="128"/>
                  </a:cubicBezTo>
                  <a:cubicBezTo>
                    <a:pt x="5937" y="128"/>
                    <a:pt x="5951" y="119"/>
                    <a:pt x="5881" y="119"/>
                  </a:cubicBezTo>
                  <a:cubicBezTo>
                    <a:pt x="5881" y="119"/>
                    <a:pt x="5965" y="98"/>
                    <a:pt x="6070" y="77"/>
                  </a:cubicBezTo>
                  <a:cubicBezTo>
                    <a:pt x="6007" y="77"/>
                    <a:pt x="5923" y="77"/>
                    <a:pt x="5860" y="119"/>
                  </a:cubicBezTo>
                  <a:cubicBezTo>
                    <a:pt x="5776" y="119"/>
                    <a:pt x="5860" y="98"/>
                    <a:pt x="5776" y="98"/>
                  </a:cubicBezTo>
                  <a:cubicBezTo>
                    <a:pt x="5692" y="119"/>
                    <a:pt x="5608" y="140"/>
                    <a:pt x="5524" y="140"/>
                  </a:cubicBezTo>
                  <a:cubicBezTo>
                    <a:pt x="5335" y="161"/>
                    <a:pt x="5251" y="224"/>
                    <a:pt x="5062" y="245"/>
                  </a:cubicBezTo>
                  <a:lnTo>
                    <a:pt x="5083" y="245"/>
                  </a:lnTo>
                  <a:cubicBezTo>
                    <a:pt x="5020" y="245"/>
                    <a:pt x="4894" y="266"/>
                    <a:pt x="4789" y="287"/>
                  </a:cubicBezTo>
                  <a:cubicBezTo>
                    <a:pt x="4810" y="287"/>
                    <a:pt x="4852" y="287"/>
                    <a:pt x="4789" y="308"/>
                  </a:cubicBezTo>
                  <a:cubicBezTo>
                    <a:pt x="4663" y="308"/>
                    <a:pt x="4558" y="329"/>
                    <a:pt x="4473" y="329"/>
                  </a:cubicBezTo>
                  <a:lnTo>
                    <a:pt x="4389" y="371"/>
                  </a:lnTo>
                  <a:cubicBezTo>
                    <a:pt x="3927" y="434"/>
                    <a:pt x="2163" y="770"/>
                    <a:pt x="1722" y="854"/>
                  </a:cubicBezTo>
                  <a:lnTo>
                    <a:pt x="1743" y="854"/>
                  </a:lnTo>
                  <a:lnTo>
                    <a:pt x="0" y="1148"/>
                  </a:lnTo>
                  <a:lnTo>
                    <a:pt x="1050" y="2324"/>
                  </a:lnTo>
                  <a:cubicBezTo>
                    <a:pt x="1239" y="2555"/>
                    <a:pt x="1428" y="2744"/>
                    <a:pt x="1575" y="2912"/>
                  </a:cubicBezTo>
                  <a:cubicBezTo>
                    <a:pt x="1617" y="2996"/>
                    <a:pt x="1722" y="3101"/>
                    <a:pt x="1806" y="3206"/>
                  </a:cubicBezTo>
                  <a:cubicBezTo>
                    <a:pt x="1787" y="3178"/>
                    <a:pt x="1785" y="3167"/>
                    <a:pt x="1791" y="3167"/>
                  </a:cubicBezTo>
                  <a:cubicBezTo>
                    <a:pt x="1798" y="3167"/>
                    <a:pt x="1816" y="3183"/>
                    <a:pt x="1827" y="3206"/>
                  </a:cubicBezTo>
                  <a:cubicBezTo>
                    <a:pt x="1943" y="3332"/>
                    <a:pt x="1948" y="3332"/>
                    <a:pt x="1953" y="3332"/>
                  </a:cubicBezTo>
                  <a:cubicBezTo>
                    <a:pt x="1959" y="3332"/>
                    <a:pt x="1964" y="3332"/>
                    <a:pt x="2079" y="3458"/>
                  </a:cubicBezTo>
                  <a:cubicBezTo>
                    <a:pt x="2226" y="3605"/>
                    <a:pt x="2520" y="3941"/>
                    <a:pt x="2835" y="4298"/>
                  </a:cubicBezTo>
                  <a:lnTo>
                    <a:pt x="3906" y="5537"/>
                  </a:lnTo>
                  <a:lnTo>
                    <a:pt x="3969" y="5411"/>
                  </a:lnTo>
                  <a:cubicBezTo>
                    <a:pt x="4053" y="5243"/>
                    <a:pt x="4137" y="5075"/>
                    <a:pt x="4242" y="4886"/>
                  </a:cubicBezTo>
                  <a:lnTo>
                    <a:pt x="4368" y="4634"/>
                  </a:lnTo>
                  <a:lnTo>
                    <a:pt x="4431" y="4529"/>
                  </a:lnTo>
                  <a:lnTo>
                    <a:pt x="4452" y="4466"/>
                  </a:lnTo>
                  <a:lnTo>
                    <a:pt x="4452" y="4487"/>
                  </a:lnTo>
                  <a:cubicBezTo>
                    <a:pt x="4537" y="4298"/>
                    <a:pt x="5125" y="3269"/>
                    <a:pt x="5230" y="3059"/>
                  </a:cubicBezTo>
                  <a:lnTo>
                    <a:pt x="5230" y="3059"/>
                  </a:lnTo>
                  <a:lnTo>
                    <a:pt x="5209" y="3080"/>
                  </a:lnTo>
                  <a:cubicBezTo>
                    <a:pt x="5251" y="2975"/>
                    <a:pt x="5314" y="2891"/>
                    <a:pt x="5377" y="2786"/>
                  </a:cubicBezTo>
                  <a:cubicBezTo>
                    <a:pt x="5356" y="2786"/>
                    <a:pt x="5419" y="2639"/>
                    <a:pt x="5461" y="2576"/>
                  </a:cubicBezTo>
                  <a:cubicBezTo>
                    <a:pt x="5503" y="2471"/>
                    <a:pt x="5587" y="2261"/>
                    <a:pt x="5671" y="2114"/>
                  </a:cubicBezTo>
                  <a:cubicBezTo>
                    <a:pt x="5713" y="1988"/>
                    <a:pt x="5860" y="1757"/>
                    <a:pt x="5902" y="1673"/>
                  </a:cubicBezTo>
                  <a:cubicBezTo>
                    <a:pt x="6049" y="1400"/>
                    <a:pt x="6196" y="1148"/>
                    <a:pt x="6343" y="875"/>
                  </a:cubicBezTo>
                  <a:lnTo>
                    <a:pt x="6469" y="728"/>
                  </a:lnTo>
                  <a:lnTo>
                    <a:pt x="6469" y="686"/>
                  </a:lnTo>
                  <a:lnTo>
                    <a:pt x="6742" y="56"/>
                  </a:lnTo>
                  <a:cubicBezTo>
                    <a:pt x="6753" y="15"/>
                    <a:pt x="6706" y="0"/>
                    <a:pt x="6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1401075" y="3659425"/>
              <a:ext cx="143375" cy="153400"/>
            </a:xfrm>
            <a:custGeom>
              <a:avLst/>
              <a:gdLst/>
              <a:ahLst/>
              <a:cxnLst/>
              <a:rect l="l" t="t" r="r" b="b"/>
              <a:pathLst>
                <a:path w="5735" h="6136" extrusionOk="0">
                  <a:moveTo>
                    <a:pt x="4285" y="465"/>
                  </a:moveTo>
                  <a:lnTo>
                    <a:pt x="4285" y="507"/>
                  </a:lnTo>
                  <a:cubicBezTo>
                    <a:pt x="4254" y="549"/>
                    <a:pt x="4249" y="549"/>
                    <a:pt x="4241" y="549"/>
                  </a:cubicBezTo>
                  <a:cubicBezTo>
                    <a:pt x="4233" y="549"/>
                    <a:pt x="4222" y="549"/>
                    <a:pt x="4180" y="591"/>
                  </a:cubicBezTo>
                  <a:cubicBezTo>
                    <a:pt x="4162" y="591"/>
                    <a:pt x="4226" y="524"/>
                    <a:pt x="4285" y="465"/>
                  </a:cubicBezTo>
                  <a:close/>
                  <a:moveTo>
                    <a:pt x="2673" y="5457"/>
                  </a:moveTo>
                  <a:lnTo>
                    <a:pt x="2673" y="5457"/>
                  </a:lnTo>
                  <a:cubicBezTo>
                    <a:pt x="2678" y="5460"/>
                    <a:pt x="2683" y="5462"/>
                    <a:pt x="2689" y="5464"/>
                  </a:cubicBezTo>
                  <a:cubicBezTo>
                    <a:pt x="2684" y="5462"/>
                    <a:pt x="2679" y="5459"/>
                    <a:pt x="2673" y="5457"/>
                  </a:cubicBezTo>
                  <a:close/>
                  <a:moveTo>
                    <a:pt x="4824" y="1"/>
                  </a:moveTo>
                  <a:cubicBezTo>
                    <a:pt x="4715" y="1"/>
                    <a:pt x="4360" y="445"/>
                    <a:pt x="4329" y="445"/>
                  </a:cubicBezTo>
                  <a:cubicBezTo>
                    <a:pt x="4328" y="445"/>
                    <a:pt x="4328" y="445"/>
                    <a:pt x="4327" y="444"/>
                  </a:cubicBezTo>
                  <a:cubicBezTo>
                    <a:pt x="4369" y="402"/>
                    <a:pt x="4390" y="381"/>
                    <a:pt x="4411" y="360"/>
                  </a:cubicBezTo>
                  <a:lnTo>
                    <a:pt x="4411" y="360"/>
                  </a:lnTo>
                  <a:cubicBezTo>
                    <a:pt x="4370" y="401"/>
                    <a:pt x="4329" y="422"/>
                    <a:pt x="4287" y="463"/>
                  </a:cubicBezTo>
                  <a:lnTo>
                    <a:pt x="4287" y="463"/>
                  </a:lnTo>
                  <a:cubicBezTo>
                    <a:pt x="4294" y="457"/>
                    <a:pt x="4300" y="450"/>
                    <a:pt x="4306" y="444"/>
                  </a:cubicBezTo>
                  <a:lnTo>
                    <a:pt x="4306" y="444"/>
                  </a:lnTo>
                  <a:cubicBezTo>
                    <a:pt x="4243" y="486"/>
                    <a:pt x="4180" y="549"/>
                    <a:pt x="4159" y="591"/>
                  </a:cubicBezTo>
                  <a:cubicBezTo>
                    <a:pt x="4141" y="604"/>
                    <a:pt x="4133" y="607"/>
                    <a:pt x="4129" y="607"/>
                  </a:cubicBezTo>
                  <a:cubicBezTo>
                    <a:pt x="4125" y="607"/>
                    <a:pt x="4126" y="603"/>
                    <a:pt x="4123" y="603"/>
                  </a:cubicBezTo>
                  <a:cubicBezTo>
                    <a:pt x="4118" y="603"/>
                    <a:pt x="4108" y="609"/>
                    <a:pt x="4075" y="633"/>
                  </a:cubicBezTo>
                  <a:cubicBezTo>
                    <a:pt x="4033" y="696"/>
                    <a:pt x="3970" y="759"/>
                    <a:pt x="3907" y="801"/>
                  </a:cubicBezTo>
                  <a:cubicBezTo>
                    <a:pt x="3760" y="927"/>
                    <a:pt x="3718" y="1032"/>
                    <a:pt x="3592" y="1158"/>
                  </a:cubicBezTo>
                  <a:lnTo>
                    <a:pt x="3592" y="1137"/>
                  </a:lnTo>
                  <a:cubicBezTo>
                    <a:pt x="3529" y="1179"/>
                    <a:pt x="3466" y="1263"/>
                    <a:pt x="3382" y="1347"/>
                  </a:cubicBezTo>
                  <a:cubicBezTo>
                    <a:pt x="3393" y="1337"/>
                    <a:pt x="3403" y="1326"/>
                    <a:pt x="3406" y="1326"/>
                  </a:cubicBezTo>
                  <a:cubicBezTo>
                    <a:pt x="3408" y="1326"/>
                    <a:pt x="3403" y="1337"/>
                    <a:pt x="3382" y="1368"/>
                  </a:cubicBezTo>
                  <a:cubicBezTo>
                    <a:pt x="3277" y="1452"/>
                    <a:pt x="3214" y="1515"/>
                    <a:pt x="3151" y="1578"/>
                  </a:cubicBezTo>
                  <a:lnTo>
                    <a:pt x="3088" y="1641"/>
                  </a:lnTo>
                  <a:cubicBezTo>
                    <a:pt x="2773" y="1977"/>
                    <a:pt x="1513" y="3258"/>
                    <a:pt x="1198" y="3594"/>
                  </a:cubicBezTo>
                  <a:lnTo>
                    <a:pt x="1198" y="3573"/>
                  </a:lnTo>
                  <a:lnTo>
                    <a:pt x="1" y="4855"/>
                  </a:lnTo>
                  <a:lnTo>
                    <a:pt x="1555" y="5191"/>
                  </a:lnTo>
                  <a:cubicBezTo>
                    <a:pt x="1828" y="5254"/>
                    <a:pt x="2101" y="5317"/>
                    <a:pt x="2311" y="5359"/>
                  </a:cubicBezTo>
                  <a:cubicBezTo>
                    <a:pt x="2411" y="5399"/>
                    <a:pt x="2568" y="5419"/>
                    <a:pt x="2673" y="5457"/>
                  </a:cubicBezTo>
                  <a:lnTo>
                    <a:pt x="2673" y="5457"/>
                  </a:lnTo>
                  <a:cubicBezTo>
                    <a:pt x="2644" y="5445"/>
                    <a:pt x="2644" y="5434"/>
                    <a:pt x="2659" y="5434"/>
                  </a:cubicBezTo>
                  <a:cubicBezTo>
                    <a:pt x="2666" y="5434"/>
                    <a:pt x="2677" y="5436"/>
                    <a:pt x="2689" y="5443"/>
                  </a:cubicBezTo>
                  <a:cubicBezTo>
                    <a:pt x="2824" y="5476"/>
                    <a:pt x="2854" y="5483"/>
                    <a:pt x="2865" y="5483"/>
                  </a:cubicBezTo>
                  <a:cubicBezTo>
                    <a:pt x="2872" y="5483"/>
                    <a:pt x="2870" y="5480"/>
                    <a:pt x="2885" y="5480"/>
                  </a:cubicBezTo>
                  <a:cubicBezTo>
                    <a:pt x="2904" y="5480"/>
                    <a:pt x="2948" y="5485"/>
                    <a:pt x="3067" y="5506"/>
                  </a:cubicBezTo>
                  <a:cubicBezTo>
                    <a:pt x="3256" y="5548"/>
                    <a:pt x="3697" y="5632"/>
                    <a:pt x="4159" y="5737"/>
                  </a:cubicBezTo>
                  <a:lnTo>
                    <a:pt x="5734" y="6136"/>
                  </a:lnTo>
                  <a:cubicBezTo>
                    <a:pt x="5734" y="6073"/>
                    <a:pt x="5734" y="6031"/>
                    <a:pt x="5734" y="5989"/>
                  </a:cubicBezTo>
                  <a:cubicBezTo>
                    <a:pt x="5692" y="5800"/>
                    <a:pt x="5671" y="5611"/>
                    <a:pt x="5629" y="5422"/>
                  </a:cubicBezTo>
                  <a:cubicBezTo>
                    <a:pt x="5629" y="5317"/>
                    <a:pt x="5608" y="5233"/>
                    <a:pt x="5608" y="5128"/>
                  </a:cubicBezTo>
                  <a:lnTo>
                    <a:pt x="5587" y="5023"/>
                  </a:lnTo>
                  <a:lnTo>
                    <a:pt x="5566" y="4960"/>
                  </a:lnTo>
                  <a:cubicBezTo>
                    <a:pt x="5545" y="4771"/>
                    <a:pt x="5398" y="3594"/>
                    <a:pt x="5377" y="3363"/>
                  </a:cubicBezTo>
                  <a:lnTo>
                    <a:pt x="5377" y="3405"/>
                  </a:lnTo>
                  <a:cubicBezTo>
                    <a:pt x="5356" y="3279"/>
                    <a:pt x="5335" y="3174"/>
                    <a:pt x="5335" y="3048"/>
                  </a:cubicBezTo>
                  <a:cubicBezTo>
                    <a:pt x="5334" y="3050"/>
                    <a:pt x="5333" y="3050"/>
                    <a:pt x="5331" y="3050"/>
                  </a:cubicBezTo>
                  <a:cubicBezTo>
                    <a:pt x="5310" y="3050"/>
                    <a:pt x="5272" y="2898"/>
                    <a:pt x="5272" y="2838"/>
                  </a:cubicBezTo>
                  <a:cubicBezTo>
                    <a:pt x="5251" y="2733"/>
                    <a:pt x="5188" y="2502"/>
                    <a:pt x="5167" y="2334"/>
                  </a:cubicBezTo>
                  <a:lnTo>
                    <a:pt x="5188" y="2334"/>
                  </a:lnTo>
                  <a:cubicBezTo>
                    <a:pt x="5146" y="2187"/>
                    <a:pt x="5125" y="1935"/>
                    <a:pt x="5104" y="1830"/>
                  </a:cubicBezTo>
                  <a:cubicBezTo>
                    <a:pt x="5083" y="1599"/>
                    <a:pt x="5062" y="1242"/>
                    <a:pt x="4999" y="927"/>
                  </a:cubicBezTo>
                  <a:lnTo>
                    <a:pt x="5020" y="717"/>
                  </a:lnTo>
                  <a:lnTo>
                    <a:pt x="5020" y="696"/>
                  </a:lnTo>
                  <a:lnTo>
                    <a:pt x="4852" y="24"/>
                  </a:lnTo>
                  <a:cubicBezTo>
                    <a:pt x="4848" y="8"/>
                    <a:pt x="4838" y="1"/>
                    <a:pt x="4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1033550" y="3952450"/>
              <a:ext cx="146525" cy="149150"/>
            </a:xfrm>
            <a:custGeom>
              <a:avLst/>
              <a:gdLst/>
              <a:ahLst/>
              <a:cxnLst/>
              <a:rect l="l" t="t" r="r" b="b"/>
              <a:pathLst>
                <a:path w="5861" h="5966" extrusionOk="0">
                  <a:moveTo>
                    <a:pt x="4173" y="0"/>
                  </a:moveTo>
                  <a:cubicBezTo>
                    <a:pt x="4092" y="0"/>
                    <a:pt x="3899" y="295"/>
                    <a:pt x="3800" y="434"/>
                  </a:cubicBezTo>
                  <a:lnTo>
                    <a:pt x="3800" y="434"/>
                  </a:lnTo>
                  <a:cubicBezTo>
                    <a:pt x="3807" y="430"/>
                    <a:pt x="3814" y="425"/>
                    <a:pt x="3823" y="421"/>
                  </a:cubicBezTo>
                  <a:lnTo>
                    <a:pt x="3823" y="421"/>
                  </a:lnTo>
                  <a:cubicBezTo>
                    <a:pt x="3813" y="426"/>
                    <a:pt x="3804" y="433"/>
                    <a:pt x="3794" y="441"/>
                  </a:cubicBezTo>
                  <a:lnTo>
                    <a:pt x="3794" y="441"/>
                  </a:lnTo>
                  <a:cubicBezTo>
                    <a:pt x="3769" y="477"/>
                    <a:pt x="3750" y="501"/>
                    <a:pt x="3742" y="505"/>
                  </a:cubicBezTo>
                  <a:lnTo>
                    <a:pt x="3742" y="505"/>
                  </a:lnTo>
                  <a:cubicBezTo>
                    <a:pt x="3757" y="482"/>
                    <a:pt x="3775" y="459"/>
                    <a:pt x="3794" y="441"/>
                  </a:cubicBezTo>
                  <a:lnTo>
                    <a:pt x="3794" y="441"/>
                  </a:lnTo>
                  <a:cubicBezTo>
                    <a:pt x="3796" y="439"/>
                    <a:pt x="3798" y="437"/>
                    <a:pt x="3800" y="434"/>
                  </a:cubicBezTo>
                  <a:lnTo>
                    <a:pt x="3800" y="434"/>
                  </a:lnTo>
                  <a:cubicBezTo>
                    <a:pt x="3772" y="452"/>
                    <a:pt x="3756" y="472"/>
                    <a:pt x="3739" y="505"/>
                  </a:cubicBezTo>
                  <a:cubicBezTo>
                    <a:pt x="3739" y="506"/>
                    <a:pt x="3740" y="506"/>
                    <a:pt x="3740" y="506"/>
                  </a:cubicBezTo>
                  <a:cubicBezTo>
                    <a:pt x="3741" y="506"/>
                    <a:pt x="3741" y="505"/>
                    <a:pt x="3742" y="505"/>
                  </a:cubicBezTo>
                  <a:lnTo>
                    <a:pt x="3742" y="505"/>
                  </a:lnTo>
                  <a:cubicBezTo>
                    <a:pt x="3733" y="520"/>
                    <a:pt x="3724" y="534"/>
                    <a:pt x="3718" y="547"/>
                  </a:cubicBezTo>
                  <a:lnTo>
                    <a:pt x="3718" y="568"/>
                  </a:lnTo>
                  <a:cubicBezTo>
                    <a:pt x="3676" y="621"/>
                    <a:pt x="3665" y="621"/>
                    <a:pt x="3658" y="621"/>
                  </a:cubicBezTo>
                  <a:cubicBezTo>
                    <a:pt x="3650" y="621"/>
                    <a:pt x="3644" y="621"/>
                    <a:pt x="3613" y="673"/>
                  </a:cubicBezTo>
                  <a:cubicBezTo>
                    <a:pt x="3592" y="673"/>
                    <a:pt x="3655" y="589"/>
                    <a:pt x="3718" y="505"/>
                  </a:cubicBezTo>
                  <a:lnTo>
                    <a:pt x="3718" y="505"/>
                  </a:lnTo>
                  <a:cubicBezTo>
                    <a:pt x="3655" y="568"/>
                    <a:pt x="3592" y="631"/>
                    <a:pt x="3592" y="673"/>
                  </a:cubicBezTo>
                  <a:cubicBezTo>
                    <a:pt x="3572" y="693"/>
                    <a:pt x="3565" y="698"/>
                    <a:pt x="3562" y="698"/>
                  </a:cubicBezTo>
                  <a:cubicBezTo>
                    <a:pt x="3557" y="698"/>
                    <a:pt x="3559" y="690"/>
                    <a:pt x="3552" y="690"/>
                  </a:cubicBezTo>
                  <a:cubicBezTo>
                    <a:pt x="3546" y="690"/>
                    <a:pt x="3534" y="696"/>
                    <a:pt x="3508" y="715"/>
                  </a:cubicBezTo>
                  <a:cubicBezTo>
                    <a:pt x="3466" y="799"/>
                    <a:pt x="3424" y="862"/>
                    <a:pt x="3382" y="925"/>
                  </a:cubicBezTo>
                  <a:cubicBezTo>
                    <a:pt x="3235" y="1072"/>
                    <a:pt x="3214" y="1177"/>
                    <a:pt x="3088" y="1303"/>
                  </a:cubicBezTo>
                  <a:lnTo>
                    <a:pt x="3088" y="1282"/>
                  </a:lnTo>
                  <a:cubicBezTo>
                    <a:pt x="3046" y="1324"/>
                    <a:pt x="2983" y="1429"/>
                    <a:pt x="2899" y="1513"/>
                  </a:cubicBezTo>
                  <a:cubicBezTo>
                    <a:pt x="2909" y="1503"/>
                    <a:pt x="2925" y="1492"/>
                    <a:pt x="2930" y="1492"/>
                  </a:cubicBezTo>
                  <a:cubicBezTo>
                    <a:pt x="2936" y="1492"/>
                    <a:pt x="2930" y="1503"/>
                    <a:pt x="2899" y="1534"/>
                  </a:cubicBezTo>
                  <a:cubicBezTo>
                    <a:pt x="2815" y="1639"/>
                    <a:pt x="2773" y="1702"/>
                    <a:pt x="2710" y="1786"/>
                  </a:cubicBezTo>
                  <a:lnTo>
                    <a:pt x="2668" y="1849"/>
                  </a:lnTo>
                  <a:cubicBezTo>
                    <a:pt x="2374" y="2206"/>
                    <a:pt x="1303" y="3655"/>
                    <a:pt x="1030" y="4012"/>
                  </a:cubicBezTo>
                  <a:cubicBezTo>
                    <a:pt x="799" y="4369"/>
                    <a:pt x="421" y="4874"/>
                    <a:pt x="1" y="5441"/>
                  </a:cubicBezTo>
                  <a:lnTo>
                    <a:pt x="1576" y="5588"/>
                  </a:lnTo>
                  <a:cubicBezTo>
                    <a:pt x="1870" y="5609"/>
                    <a:pt x="2143" y="5630"/>
                    <a:pt x="2353" y="5630"/>
                  </a:cubicBezTo>
                  <a:cubicBezTo>
                    <a:pt x="2458" y="5672"/>
                    <a:pt x="2626" y="5672"/>
                    <a:pt x="2731" y="5693"/>
                  </a:cubicBezTo>
                  <a:cubicBezTo>
                    <a:pt x="2668" y="5672"/>
                    <a:pt x="2689" y="5672"/>
                    <a:pt x="2731" y="5672"/>
                  </a:cubicBezTo>
                  <a:cubicBezTo>
                    <a:pt x="2863" y="5687"/>
                    <a:pt x="2900" y="5691"/>
                    <a:pt x="2913" y="5691"/>
                  </a:cubicBezTo>
                  <a:cubicBezTo>
                    <a:pt x="2927" y="5691"/>
                    <a:pt x="2911" y="5686"/>
                    <a:pt x="2957" y="5686"/>
                  </a:cubicBezTo>
                  <a:cubicBezTo>
                    <a:pt x="2983" y="5686"/>
                    <a:pt x="3028" y="5688"/>
                    <a:pt x="3109" y="5693"/>
                  </a:cubicBezTo>
                  <a:cubicBezTo>
                    <a:pt x="3298" y="5693"/>
                    <a:pt x="3760" y="5756"/>
                    <a:pt x="4222" y="5798"/>
                  </a:cubicBezTo>
                  <a:lnTo>
                    <a:pt x="5860" y="5966"/>
                  </a:lnTo>
                  <a:cubicBezTo>
                    <a:pt x="5860" y="5924"/>
                    <a:pt x="5839" y="5882"/>
                    <a:pt x="5818" y="5840"/>
                  </a:cubicBezTo>
                  <a:cubicBezTo>
                    <a:pt x="5755" y="5672"/>
                    <a:pt x="5713" y="5483"/>
                    <a:pt x="5671" y="5294"/>
                  </a:cubicBezTo>
                  <a:cubicBezTo>
                    <a:pt x="5629" y="5189"/>
                    <a:pt x="5608" y="5105"/>
                    <a:pt x="5587" y="5000"/>
                  </a:cubicBezTo>
                  <a:cubicBezTo>
                    <a:pt x="5587" y="4979"/>
                    <a:pt x="5566" y="4937"/>
                    <a:pt x="5566" y="4895"/>
                  </a:cubicBezTo>
                  <a:lnTo>
                    <a:pt x="5545" y="4832"/>
                  </a:lnTo>
                  <a:lnTo>
                    <a:pt x="5545" y="4853"/>
                  </a:lnTo>
                  <a:cubicBezTo>
                    <a:pt x="5482" y="4643"/>
                    <a:pt x="5209" y="3508"/>
                    <a:pt x="5125" y="3277"/>
                  </a:cubicBezTo>
                  <a:lnTo>
                    <a:pt x="5125" y="3298"/>
                  </a:lnTo>
                  <a:cubicBezTo>
                    <a:pt x="5104" y="3193"/>
                    <a:pt x="5083" y="3088"/>
                    <a:pt x="5062" y="2962"/>
                  </a:cubicBezTo>
                  <a:cubicBezTo>
                    <a:pt x="5061" y="2964"/>
                    <a:pt x="5060" y="2964"/>
                    <a:pt x="5058" y="2964"/>
                  </a:cubicBezTo>
                  <a:cubicBezTo>
                    <a:pt x="5034" y="2964"/>
                    <a:pt x="4977" y="2812"/>
                    <a:pt x="4957" y="2752"/>
                  </a:cubicBezTo>
                  <a:cubicBezTo>
                    <a:pt x="4936" y="2668"/>
                    <a:pt x="4852" y="2437"/>
                    <a:pt x="4810" y="2269"/>
                  </a:cubicBezTo>
                  <a:lnTo>
                    <a:pt x="4831" y="2269"/>
                  </a:lnTo>
                  <a:cubicBezTo>
                    <a:pt x="4768" y="2143"/>
                    <a:pt x="4705" y="1891"/>
                    <a:pt x="4684" y="1786"/>
                  </a:cubicBezTo>
                  <a:cubicBezTo>
                    <a:pt x="4621" y="1555"/>
                    <a:pt x="4558" y="1198"/>
                    <a:pt x="4453" y="904"/>
                  </a:cubicBezTo>
                  <a:lnTo>
                    <a:pt x="4453" y="694"/>
                  </a:lnTo>
                  <a:lnTo>
                    <a:pt x="4453" y="673"/>
                  </a:lnTo>
                  <a:lnTo>
                    <a:pt x="4201" y="22"/>
                  </a:lnTo>
                  <a:cubicBezTo>
                    <a:pt x="4195" y="7"/>
                    <a:pt x="4185" y="0"/>
                    <a:pt x="4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860100" y="3805450"/>
              <a:ext cx="171900" cy="126050"/>
            </a:xfrm>
            <a:custGeom>
              <a:avLst/>
              <a:gdLst/>
              <a:ahLst/>
              <a:cxnLst/>
              <a:rect l="l" t="t" r="r" b="b"/>
              <a:pathLst>
                <a:path w="6876" h="5042" extrusionOk="0">
                  <a:moveTo>
                    <a:pt x="5406" y="2647"/>
                  </a:moveTo>
                  <a:cubicBezTo>
                    <a:pt x="5410" y="2654"/>
                    <a:pt x="5414" y="2661"/>
                    <a:pt x="5418" y="2668"/>
                  </a:cubicBezTo>
                  <a:lnTo>
                    <a:pt x="5418" y="2668"/>
                  </a:lnTo>
                  <a:cubicBezTo>
                    <a:pt x="5415" y="2662"/>
                    <a:pt x="5411" y="2655"/>
                    <a:pt x="5406" y="2647"/>
                  </a:cubicBezTo>
                  <a:close/>
                  <a:moveTo>
                    <a:pt x="743" y="4978"/>
                  </a:moveTo>
                  <a:cubicBezTo>
                    <a:pt x="827" y="4978"/>
                    <a:pt x="808" y="4987"/>
                    <a:pt x="824" y="4987"/>
                  </a:cubicBezTo>
                  <a:cubicBezTo>
                    <a:pt x="832" y="4987"/>
                    <a:pt x="848" y="4985"/>
                    <a:pt x="890" y="4978"/>
                  </a:cubicBezTo>
                  <a:lnTo>
                    <a:pt x="890" y="4978"/>
                  </a:lnTo>
                  <a:cubicBezTo>
                    <a:pt x="890" y="4996"/>
                    <a:pt x="816" y="4999"/>
                    <a:pt x="743" y="4999"/>
                  </a:cubicBezTo>
                  <a:lnTo>
                    <a:pt x="743" y="4999"/>
                  </a:lnTo>
                  <a:lnTo>
                    <a:pt x="743" y="4978"/>
                  </a:lnTo>
                  <a:close/>
                  <a:moveTo>
                    <a:pt x="3725" y="1"/>
                  </a:moveTo>
                  <a:lnTo>
                    <a:pt x="3641" y="106"/>
                  </a:lnTo>
                  <a:cubicBezTo>
                    <a:pt x="3536" y="253"/>
                    <a:pt x="3410" y="400"/>
                    <a:pt x="3284" y="568"/>
                  </a:cubicBezTo>
                  <a:lnTo>
                    <a:pt x="3116" y="799"/>
                  </a:lnTo>
                  <a:cubicBezTo>
                    <a:pt x="3095" y="820"/>
                    <a:pt x="3074" y="862"/>
                    <a:pt x="3053" y="883"/>
                  </a:cubicBezTo>
                  <a:lnTo>
                    <a:pt x="3011" y="946"/>
                  </a:lnTo>
                  <a:lnTo>
                    <a:pt x="3011" y="925"/>
                  </a:lnTo>
                  <a:cubicBezTo>
                    <a:pt x="2885" y="1093"/>
                    <a:pt x="2150" y="2017"/>
                    <a:pt x="2024" y="2206"/>
                  </a:cubicBezTo>
                  <a:lnTo>
                    <a:pt x="2045" y="2185"/>
                  </a:lnTo>
                  <a:lnTo>
                    <a:pt x="2045" y="2185"/>
                  </a:lnTo>
                  <a:cubicBezTo>
                    <a:pt x="1982" y="2269"/>
                    <a:pt x="1898" y="2353"/>
                    <a:pt x="1814" y="2437"/>
                  </a:cubicBezTo>
                  <a:cubicBezTo>
                    <a:pt x="1856" y="2437"/>
                    <a:pt x="1751" y="2584"/>
                    <a:pt x="1709" y="2647"/>
                  </a:cubicBezTo>
                  <a:cubicBezTo>
                    <a:pt x="1646" y="2731"/>
                    <a:pt x="1541" y="2941"/>
                    <a:pt x="1436" y="3067"/>
                  </a:cubicBezTo>
                  <a:lnTo>
                    <a:pt x="1436" y="3046"/>
                  </a:lnTo>
                  <a:cubicBezTo>
                    <a:pt x="1352" y="3172"/>
                    <a:pt x="1184" y="3382"/>
                    <a:pt x="1121" y="3466"/>
                  </a:cubicBezTo>
                  <a:cubicBezTo>
                    <a:pt x="974" y="3655"/>
                    <a:pt x="743" y="3907"/>
                    <a:pt x="554" y="4180"/>
                  </a:cubicBezTo>
                  <a:lnTo>
                    <a:pt x="407" y="4306"/>
                  </a:lnTo>
                  <a:lnTo>
                    <a:pt x="386" y="4327"/>
                  </a:lnTo>
                  <a:lnTo>
                    <a:pt x="29" y="4936"/>
                  </a:lnTo>
                  <a:cubicBezTo>
                    <a:pt x="0" y="4993"/>
                    <a:pt x="137" y="5007"/>
                    <a:pt x="295" y="5007"/>
                  </a:cubicBezTo>
                  <a:cubicBezTo>
                    <a:pt x="441" y="5007"/>
                    <a:pt x="605" y="4995"/>
                    <a:pt x="671" y="4995"/>
                  </a:cubicBezTo>
                  <a:cubicBezTo>
                    <a:pt x="690" y="4995"/>
                    <a:pt x="701" y="4996"/>
                    <a:pt x="701" y="4999"/>
                  </a:cubicBezTo>
                  <a:cubicBezTo>
                    <a:pt x="733" y="5010"/>
                    <a:pt x="764" y="5015"/>
                    <a:pt x="796" y="5015"/>
                  </a:cubicBezTo>
                  <a:cubicBezTo>
                    <a:pt x="827" y="5015"/>
                    <a:pt x="859" y="5010"/>
                    <a:pt x="890" y="4999"/>
                  </a:cubicBezTo>
                  <a:cubicBezTo>
                    <a:pt x="974" y="4999"/>
                    <a:pt x="890" y="5020"/>
                    <a:pt x="995" y="5041"/>
                  </a:cubicBezTo>
                  <a:cubicBezTo>
                    <a:pt x="1058" y="5020"/>
                    <a:pt x="1142" y="5020"/>
                    <a:pt x="1226" y="5020"/>
                  </a:cubicBezTo>
                  <a:cubicBezTo>
                    <a:pt x="1266" y="5024"/>
                    <a:pt x="1302" y="5026"/>
                    <a:pt x="1336" y="5026"/>
                  </a:cubicBezTo>
                  <a:cubicBezTo>
                    <a:pt x="1429" y="5026"/>
                    <a:pt x="1506" y="5014"/>
                    <a:pt x="1599" y="5014"/>
                  </a:cubicBezTo>
                  <a:cubicBezTo>
                    <a:pt x="1633" y="5014"/>
                    <a:pt x="1669" y="5016"/>
                    <a:pt x="1709" y="5020"/>
                  </a:cubicBezTo>
                  <a:lnTo>
                    <a:pt x="1982" y="5020"/>
                  </a:lnTo>
                  <a:cubicBezTo>
                    <a:pt x="1961" y="5020"/>
                    <a:pt x="1919" y="4999"/>
                    <a:pt x="1982" y="4999"/>
                  </a:cubicBezTo>
                  <a:lnTo>
                    <a:pt x="2297" y="4999"/>
                  </a:lnTo>
                  <a:lnTo>
                    <a:pt x="2402" y="4978"/>
                  </a:lnTo>
                  <a:cubicBezTo>
                    <a:pt x="2843" y="4978"/>
                    <a:pt x="4649" y="4957"/>
                    <a:pt x="5112" y="4957"/>
                  </a:cubicBezTo>
                  <a:lnTo>
                    <a:pt x="6876" y="4957"/>
                  </a:lnTo>
                  <a:lnTo>
                    <a:pt x="6036" y="3634"/>
                  </a:lnTo>
                  <a:cubicBezTo>
                    <a:pt x="5868" y="3382"/>
                    <a:pt x="5721" y="3151"/>
                    <a:pt x="5595" y="2983"/>
                  </a:cubicBezTo>
                  <a:cubicBezTo>
                    <a:pt x="5555" y="2885"/>
                    <a:pt x="5479" y="2768"/>
                    <a:pt x="5418" y="2668"/>
                  </a:cubicBezTo>
                  <a:lnTo>
                    <a:pt x="5418" y="2668"/>
                  </a:lnTo>
                  <a:cubicBezTo>
                    <a:pt x="5425" y="2681"/>
                    <a:pt x="5425" y="2687"/>
                    <a:pt x="5423" y="2687"/>
                  </a:cubicBezTo>
                  <a:cubicBezTo>
                    <a:pt x="5418" y="2687"/>
                    <a:pt x="5406" y="2670"/>
                    <a:pt x="5406" y="2647"/>
                  </a:cubicBezTo>
                  <a:lnTo>
                    <a:pt x="5406" y="2647"/>
                  </a:lnTo>
                  <a:cubicBezTo>
                    <a:pt x="5406" y="2647"/>
                    <a:pt x="5406" y="2647"/>
                    <a:pt x="5406" y="2647"/>
                  </a:cubicBezTo>
                  <a:cubicBezTo>
                    <a:pt x="5217" y="2353"/>
                    <a:pt x="5364" y="2626"/>
                    <a:pt x="5175" y="2332"/>
                  </a:cubicBezTo>
                  <a:cubicBezTo>
                    <a:pt x="5070" y="2164"/>
                    <a:pt x="4817" y="1786"/>
                    <a:pt x="4565" y="1387"/>
                  </a:cubicBezTo>
                  <a:lnTo>
                    <a:pt x="3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24"/>
          <p:cNvSpPr/>
          <p:nvPr/>
        </p:nvSpPr>
        <p:spPr>
          <a:xfrm>
            <a:off x="-341800" y="-336900"/>
            <a:ext cx="1367250" cy="1245175"/>
          </a:xfrm>
          <a:custGeom>
            <a:avLst/>
            <a:gdLst/>
            <a:ahLst/>
            <a:cxnLst/>
            <a:rect l="l" t="t" r="r" b="b"/>
            <a:pathLst>
              <a:path w="54690" h="49807" extrusionOk="0">
                <a:moveTo>
                  <a:pt x="27335" y="1"/>
                </a:moveTo>
                <a:cubicBezTo>
                  <a:pt x="20961" y="1"/>
                  <a:pt x="14587" y="2432"/>
                  <a:pt x="9725" y="7294"/>
                </a:cubicBezTo>
                <a:cubicBezTo>
                  <a:pt x="1" y="17018"/>
                  <a:pt x="1" y="32790"/>
                  <a:pt x="9725" y="42514"/>
                </a:cubicBezTo>
                <a:cubicBezTo>
                  <a:pt x="14587" y="47376"/>
                  <a:pt x="20961" y="49807"/>
                  <a:pt x="27335" y="49807"/>
                </a:cubicBezTo>
                <a:cubicBezTo>
                  <a:pt x="33709" y="49807"/>
                  <a:pt x="40083" y="47376"/>
                  <a:pt x="44945" y="42514"/>
                </a:cubicBezTo>
                <a:cubicBezTo>
                  <a:pt x="54689" y="32790"/>
                  <a:pt x="54689" y="17018"/>
                  <a:pt x="44945" y="7294"/>
                </a:cubicBezTo>
                <a:cubicBezTo>
                  <a:pt x="40083" y="2432"/>
                  <a:pt x="33709" y="1"/>
                  <a:pt x="27335" y="1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24"/>
          <p:cNvGrpSpPr/>
          <p:nvPr/>
        </p:nvGrpSpPr>
        <p:grpSpPr>
          <a:xfrm>
            <a:off x="-212825" y="598750"/>
            <a:ext cx="758725" cy="946150"/>
            <a:chOff x="2463250" y="3427425"/>
            <a:chExt cx="758725" cy="946150"/>
          </a:xfrm>
        </p:grpSpPr>
        <p:sp>
          <p:nvSpPr>
            <p:cNvPr id="981" name="Google Shape;981;p24"/>
            <p:cNvSpPr/>
            <p:nvPr/>
          </p:nvSpPr>
          <p:spPr>
            <a:xfrm>
              <a:off x="2611300" y="4066925"/>
              <a:ext cx="1075" cy="2125"/>
            </a:xfrm>
            <a:custGeom>
              <a:avLst/>
              <a:gdLst/>
              <a:ahLst/>
              <a:cxnLst/>
              <a:rect l="l" t="t" r="r" b="b"/>
              <a:pathLst>
                <a:path w="43" h="85" extrusionOk="0">
                  <a:moveTo>
                    <a:pt x="43" y="1"/>
                  </a:moveTo>
                  <a:lnTo>
                    <a:pt x="43" y="1"/>
                  </a:lnTo>
                  <a:cubicBezTo>
                    <a:pt x="22" y="43"/>
                    <a:pt x="1" y="64"/>
                    <a:pt x="1" y="85"/>
                  </a:cubicBezTo>
                  <a:cubicBezTo>
                    <a:pt x="43" y="64"/>
                    <a:pt x="43" y="43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2612350" y="406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2564575" y="3916250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0"/>
                  </a:moveTo>
                  <a:cubicBezTo>
                    <a:pt x="1" y="0"/>
                    <a:pt x="1" y="0"/>
                    <a:pt x="1" y="2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2561950" y="3915200"/>
              <a:ext cx="51475" cy="159100"/>
            </a:xfrm>
            <a:custGeom>
              <a:avLst/>
              <a:gdLst/>
              <a:ahLst/>
              <a:cxnLst/>
              <a:rect l="l" t="t" r="r" b="b"/>
              <a:pathLst>
                <a:path w="2059" h="6364" extrusionOk="0">
                  <a:moveTo>
                    <a:pt x="148" y="0"/>
                  </a:moveTo>
                  <a:cubicBezTo>
                    <a:pt x="130" y="18"/>
                    <a:pt x="127" y="36"/>
                    <a:pt x="127" y="55"/>
                  </a:cubicBezTo>
                  <a:lnTo>
                    <a:pt x="127" y="55"/>
                  </a:lnTo>
                  <a:cubicBezTo>
                    <a:pt x="137" y="29"/>
                    <a:pt x="162" y="0"/>
                    <a:pt x="148" y="0"/>
                  </a:cubicBezTo>
                  <a:close/>
                  <a:moveTo>
                    <a:pt x="1744" y="546"/>
                  </a:moveTo>
                  <a:cubicBezTo>
                    <a:pt x="1741" y="546"/>
                    <a:pt x="1739" y="547"/>
                    <a:pt x="1738" y="549"/>
                  </a:cubicBezTo>
                  <a:lnTo>
                    <a:pt x="1738" y="549"/>
                  </a:lnTo>
                  <a:cubicBezTo>
                    <a:pt x="1740" y="548"/>
                    <a:pt x="1742" y="547"/>
                    <a:pt x="1744" y="546"/>
                  </a:cubicBezTo>
                  <a:close/>
                  <a:moveTo>
                    <a:pt x="26" y="578"/>
                  </a:moveTo>
                  <a:cubicBezTo>
                    <a:pt x="23" y="581"/>
                    <a:pt x="22" y="584"/>
                    <a:pt x="22" y="588"/>
                  </a:cubicBezTo>
                  <a:cubicBezTo>
                    <a:pt x="23" y="585"/>
                    <a:pt x="25" y="582"/>
                    <a:pt x="26" y="578"/>
                  </a:cubicBezTo>
                  <a:close/>
                  <a:moveTo>
                    <a:pt x="1702" y="1951"/>
                  </a:moveTo>
                  <a:cubicBezTo>
                    <a:pt x="1702" y="1952"/>
                    <a:pt x="1702" y="1952"/>
                    <a:pt x="1702" y="1953"/>
                  </a:cubicBezTo>
                  <a:cubicBezTo>
                    <a:pt x="1705" y="1953"/>
                    <a:pt x="1705" y="1952"/>
                    <a:pt x="1702" y="1951"/>
                  </a:cubicBezTo>
                  <a:close/>
                  <a:moveTo>
                    <a:pt x="1954" y="6028"/>
                  </a:moveTo>
                  <a:lnTo>
                    <a:pt x="1954" y="6043"/>
                  </a:lnTo>
                  <a:lnTo>
                    <a:pt x="1954" y="6043"/>
                  </a:lnTo>
                  <a:cubicBezTo>
                    <a:pt x="1949" y="6033"/>
                    <a:pt x="1943" y="6028"/>
                    <a:pt x="1954" y="6028"/>
                  </a:cubicBezTo>
                  <a:close/>
                  <a:moveTo>
                    <a:pt x="106" y="42"/>
                  </a:moveTo>
                  <a:cubicBezTo>
                    <a:pt x="106" y="84"/>
                    <a:pt x="64" y="126"/>
                    <a:pt x="106" y="126"/>
                  </a:cubicBezTo>
                  <a:cubicBezTo>
                    <a:pt x="95" y="147"/>
                    <a:pt x="80" y="147"/>
                    <a:pt x="64" y="147"/>
                  </a:cubicBezTo>
                  <a:cubicBezTo>
                    <a:pt x="48" y="147"/>
                    <a:pt x="32" y="147"/>
                    <a:pt x="22" y="168"/>
                  </a:cubicBezTo>
                  <a:cubicBezTo>
                    <a:pt x="1" y="189"/>
                    <a:pt x="85" y="231"/>
                    <a:pt x="43" y="273"/>
                  </a:cubicBezTo>
                  <a:cubicBezTo>
                    <a:pt x="1" y="357"/>
                    <a:pt x="106" y="399"/>
                    <a:pt x="43" y="462"/>
                  </a:cubicBezTo>
                  <a:cubicBezTo>
                    <a:pt x="23" y="481"/>
                    <a:pt x="40" y="537"/>
                    <a:pt x="26" y="578"/>
                  </a:cubicBezTo>
                  <a:lnTo>
                    <a:pt x="26" y="578"/>
                  </a:lnTo>
                  <a:cubicBezTo>
                    <a:pt x="30" y="574"/>
                    <a:pt x="36" y="572"/>
                    <a:pt x="43" y="572"/>
                  </a:cubicBezTo>
                  <a:cubicBezTo>
                    <a:pt x="53" y="572"/>
                    <a:pt x="64" y="578"/>
                    <a:pt x="64" y="588"/>
                  </a:cubicBezTo>
                  <a:cubicBezTo>
                    <a:pt x="64" y="609"/>
                    <a:pt x="64" y="672"/>
                    <a:pt x="43" y="714"/>
                  </a:cubicBezTo>
                  <a:lnTo>
                    <a:pt x="64" y="756"/>
                  </a:lnTo>
                  <a:cubicBezTo>
                    <a:pt x="64" y="945"/>
                    <a:pt x="64" y="1680"/>
                    <a:pt x="106" y="1869"/>
                  </a:cubicBezTo>
                  <a:cubicBezTo>
                    <a:pt x="106" y="2163"/>
                    <a:pt x="106" y="2751"/>
                    <a:pt x="169" y="3045"/>
                  </a:cubicBezTo>
                  <a:cubicBezTo>
                    <a:pt x="127" y="3087"/>
                    <a:pt x="127" y="3150"/>
                    <a:pt x="127" y="3192"/>
                  </a:cubicBezTo>
                  <a:cubicBezTo>
                    <a:pt x="137" y="3182"/>
                    <a:pt x="148" y="3177"/>
                    <a:pt x="156" y="3177"/>
                  </a:cubicBezTo>
                  <a:cubicBezTo>
                    <a:pt x="164" y="3177"/>
                    <a:pt x="169" y="3182"/>
                    <a:pt x="169" y="3192"/>
                  </a:cubicBezTo>
                  <a:cubicBezTo>
                    <a:pt x="169" y="3266"/>
                    <a:pt x="174" y="3266"/>
                    <a:pt x="182" y="3266"/>
                  </a:cubicBezTo>
                  <a:cubicBezTo>
                    <a:pt x="190" y="3266"/>
                    <a:pt x="200" y="3266"/>
                    <a:pt x="211" y="3339"/>
                  </a:cubicBezTo>
                  <a:cubicBezTo>
                    <a:pt x="253" y="3675"/>
                    <a:pt x="253" y="3990"/>
                    <a:pt x="211" y="4326"/>
                  </a:cubicBezTo>
                  <a:cubicBezTo>
                    <a:pt x="274" y="4389"/>
                    <a:pt x="232" y="4494"/>
                    <a:pt x="274" y="4578"/>
                  </a:cubicBezTo>
                  <a:cubicBezTo>
                    <a:pt x="274" y="4683"/>
                    <a:pt x="274" y="4788"/>
                    <a:pt x="274" y="4914"/>
                  </a:cubicBezTo>
                  <a:cubicBezTo>
                    <a:pt x="274" y="5019"/>
                    <a:pt x="274" y="5124"/>
                    <a:pt x="295" y="5250"/>
                  </a:cubicBezTo>
                  <a:lnTo>
                    <a:pt x="295" y="5229"/>
                  </a:lnTo>
                  <a:lnTo>
                    <a:pt x="295" y="5229"/>
                  </a:lnTo>
                  <a:cubicBezTo>
                    <a:pt x="337" y="5313"/>
                    <a:pt x="274" y="5313"/>
                    <a:pt x="253" y="5376"/>
                  </a:cubicBezTo>
                  <a:cubicBezTo>
                    <a:pt x="316" y="5376"/>
                    <a:pt x="358" y="5439"/>
                    <a:pt x="379" y="5460"/>
                  </a:cubicBezTo>
                  <a:lnTo>
                    <a:pt x="358" y="5460"/>
                  </a:lnTo>
                  <a:cubicBezTo>
                    <a:pt x="400" y="5523"/>
                    <a:pt x="442" y="5607"/>
                    <a:pt x="463" y="5670"/>
                  </a:cubicBezTo>
                  <a:lnTo>
                    <a:pt x="421" y="5670"/>
                  </a:lnTo>
                  <a:cubicBezTo>
                    <a:pt x="463" y="5712"/>
                    <a:pt x="463" y="5838"/>
                    <a:pt x="463" y="5880"/>
                  </a:cubicBezTo>
                  <a:cubicBezTo>
                    <a:pt x="442" y="6006"/>
                    <a:pt x="442" y="6133"/>
                    <a:pt x="463" y="6259"/>
                  </a:cubicBezTo>
                  <a:lnTo>
                    <a:pt x="379" y="6364"/>
                  </a:lnTo>
                  <a:cubicBezTo>
                    <a:pt x="379" y="6364"/>
                    <a:pt x="1681" y="6301"/>
                    <a:pt x="1933" y="6112"/>
                  </a:cubicBezTo>
                  <a:lnTo>
                    <a:pt x="1954" y="6112"/>
                  </a:lnTo>
                  <a:lnTo>
                    <a:pt x="1954" y="6091"/>
                  </a:lnTo>
                  <a:cubicBezTo>
                    <a:pt x="1960" y="6079"/>
                    <a:pt x="1961" y="6069"/>
                    <a:pt x="1960" y="6061"/>
                  </a:cubicBezTo>
                  <a:lnTo>
                    <a:pt x="1960" y="6061"/>
                  </a:lnTo>
                  <a:cubicBezTo>
                    <a:pt x="1961" y="6060"/>
                    <a:pt x="1963" y="6060"/>
                    <a:pt x="1966" y="6060"/>
                  </a:cubicBezTo>
                  <a:cubicBezTo>
                    <a:pt x="1980" y="6060"/>
                    <a:pt x="2003" y="6070"/>
                    <a:pt x="2017" y="6070"/>
                  </a:cubicBezTo>
                  <a:cubicBezTo>
                    <a:pt x="2017" y="6070"/>
                    <a:pt x="2017" y="6049"/>
                    <a:pt x="2038" y="6028"/>
                  </a:cubicBezTo>
                  <a:cubicBezTo>
                    <a:pt x="2017" y="6028"/>
                    <a:pt x="2017" y="6028"/>
                    <a:pt x="2017" y="6049"/>
                  </a:cubicBezTo>
                  <a:cubicBezTo>
                    <a:pt x="2014" y="6051"/>
                    <a:pt x="2011" y="6053"/>
                    <a:pt x="2007" y="6053"/>
                  </a:cubicBezTo>
                  <a:cubicBezTo>
                    <a:pt x="1985" y="6053"/>
                    <a:pt x="1957" y="6004"/>
                    <a:pt x="1975" y="5985"/>
                  </a:cubicBezTo>
                  <a:cubicBezTo>
                    <a:pt x="1996" y="5964"/>
                    <a:pt x="2038" y="5985"/>
                    <a:pt x="2038" y="5922"/>
                  </a:cubicBezTo>
                  <a:cubicBezTo>
                    <a:pt x="2059" y="5691"/>
                    <a:pt x="2059" y="5460"/>
                    <a:pt x="2038" y="5208"/>
                  </a:cubicBezTo>
                  <a:lnTo>
                    <a:pt x="2059" y="5208"/>
                  </a:lnTo>
                  <a:cubicBezTo>
                    <a:pt x="2038" y="5145"/>
                    <a:pt x="2017" y="5082"/>
                    <a:pt x="1996" y="5019"/>
                  </a:cubicBezTo>
                  <a:cubicBezTo>
                    <a:pt x="2017" y="4998"/>
                    <a:pt x="2038" y="4998"/>
                    <a:pt x="2059" y="4977"/>
                  </a:cubicBezTo>
                  <a:lnTo>
                    <a:pt x="2059" y="4977"/>
                  </a:lnTo>
                  <a:cubicBezTo>
                    <a:pt x="2058" y="4978"/>
                    <a:pt x="2058" y="4978"/>
                    <a:pt x="2057" y="4978"/>
                  </a:cubicBezTo>
                  <a:cubicBezTo>
                    <a:pt x="2036" y="4978"/>
                    <a:pt x="1997" y="4641"/>
                    <a:pt x="2017" y="4620"/>
                  </a:cubicBezTo>
                  <a:lnTo>
                    <a:pt x="1954" y="4620"/>
                  </a:lnTo>
                  <a:cubicBezTo>
                    <a:pt x="1954" y="4536"/>
                    <a:pt x="2017" y="4578"/>
                    <a:pt x="1996" y="4515"/>
                  </a:cubicBezTo>
                  <a:cubicBezTo>
                    <a:pt x="1912" y="4494"/>
                    <a:pt x="1996" y="4410"/>
                    <a:pt x="1954" y="4389"/>
                  </a:cubicBezTo>
                  <a:cubicBezTo>
                    <a:pt x="1954" y="4389"/>
                    <a:pt x="1954" y="4347"/>
                    <a:pt x="1996" y="4347"/>
                  </a:cubicBezTo>
                  <a:cubicBezTo>
                    <a:pt x="1954" y="4347"/>
                    <a:pt x="1975" y="4326"/>
                    <a:pt x="1975" y="4305"/>
                  </a:cubicBezTo>
                  <a:cubicBezTo>
                    <a:pt x="1969" y="4299"/>
                    <a:pt x="1964" y="4297"/>
                    <a:pt x="1961" y="4297"/>
                  </a:cubicBezTo>
                  <a:cubicBezTo>
                    <a:pt x="1952" y="4297"/>
                    <a:pt x="1948" y="4312"/>
                    <a:pt x="1933" y="4326"/>
                  </a:cubicBezTo>
                  <a:lnTo>
                    <a:pt x="1912" y="4263"/>
                  </a:lnTo>
                  <a:cubicBezTo>
                    <a:pt x="1922" y="4253"/>
                    <a:pt x="1938" y="4248"/>
                    <a:pt x="1951" y="4248"/>
                  </a:cubicBezTo>
                  <a:cubicBezTo>
                    <a:pt x="1964" y="4248"/>
                    <a:pt x="1975" y="4253"/>
                    <a:pt x="1975" y="4263"/>
                  </a:cubicBezTo>
                  <a:cubicBezTo>
                    <a:pt x="1996" y="3990"/>
                    <a:pt x="1996" y="3696"/>
                    <a:pt x="1975" y="3423"/>
                  </a:cubicBezTo>
                  <a:cubicBezTo>
                    <a:pt x="1933" y="3444"/>
                    <a:pt x="1975" y="3465"/>
                    <a:pt x="1912" y="3486"/>
                  </a:cubicBezTo>
                  <a:cubicBezTo>
                    <a:pt x="1870" y="3465"/>
                    <a:pt x="1912" y="3444"/>
                    <a:pt x="1870" y="3423"/>
                  </a:cubicBezTo>
                  <a:cubicBezTo>
                    <a:pt x="1954" y="3402"/>
                    <a:pt x="1891" y="3339"/>
                    <a:pt x="1996" y="3318"/>
                  </a:cubicBezTo>
                  <a:lnTo>
                    <a:pt x="1933" y="3318"/>
                  </a:lnTo>
                  <a:lnTo>
                    <a:pt x="1975" y="3297"/>
                  </a:lnTo>
                  <a:cubicBezTo>
                    <a:pt x="1912" y="3150"/>
                    <a:pt x="1933" y="3255"/>
                    <a:pt x="1954" y="3129"/>
                  </a:cubicBezTo>
                  <a:cubicBezTo>
                    <a:pt x="1954" y="3045"/>
                    <a:pt x="1870" y="3003"/>
                    <a:pt x="1891" y="2961"/>
                  </a:cubicBezTo>
                  <a:lnTo>
                    <a:pt x="1891" y="2961"/>
                  </a:lnTo>
                  <a:cubicBezTo>
                    <a:pt x="1891" y="2961"/>
                    <a:pt x="1882" y="2971"/>
                    <a:pt x="1869" y="2971"/>
                  </a:cubicBezTo>
                  <a:cubicBezTo>
                    <a:pt x="1863" y="2971"/>
                    <a:pt x="1856" y="2968"/>
                    <a:pt x="1849" y="2961"/>
                  </a:cubicBezTo>
                  <a:cubicBezTo>
                    <a:pt x="1891" y="2961"/>
                    <a:pt x="1828" y="2898"/>
                    <a:pt x="1870" y="2898"/>
                  </a:cubicBezTo>
                  <a:cubicBezTo>
                    <a:pt x="1870" y="2880"/>
                    <a:pt x="1870" y="2831"/>
                    <a:pt x="1830" y="2831"/>
                  </a:cubicBezTo>
                  <a:cubicBezTo>
                    <a:pt x="1825" y="2831"/>
                    <a:pt x="1819" y="2832"/>
                    <a:pt x="1812" y="2834"/>
                  </a:cubicBezTo>
                  <a:lnTo>
                    <a:pt x="1812" y="2834"/>
                  </a:lnTo>
                  <a:cubicBezTo>
                    <a:pt x="1827" y="2825"/>
                    <a:pt x="1842" y="2781"/>
                    <a:pt x="1857" y="2781"/>
                  </a:cubicBezTo>
                  <a:cubicBezTo>
                    <a:pt x="1862" y="2781"/>
                    <a:pt x="1866" y="2785"/>
                    <a:pt x="1870" y="2793"/>
                  </a:cubicBezTo>
                  <a:lnTo>
                    <a:pt x="1870" y="2751"/>
                  </a:lnTo>
                  <a:lnTo>
                    <a:pt x="1849" y="2772"/>
                  </a:lnTo>
                  <a:cubicBezTo>
                    <a:pt x="1849" y="2709"/>
                    <a:pt x="1891" y="2667"/>
                    <a:pt x="1849" y="2625"/>
                  </a:cubicBezTo>
                  <a:lnTo>
                    <a:pt x="1807" y="2646"/>
                  </a:lnTo>
                  <a:cubicBezTo>
                    <a:pt x="1807" y="2604"/>
                    <a:pt x="1807" y="2562"/>
                    <a:pt x="1870" y="2562"/>
                  </a:cubicBezTo>
                  <a:lnTo>
                    <a:pt x="1891" y="2604"/>
                  </a:lnTo>
                  <a:cubicBezTo>
                    <a:pt x="1891" y="2541"/>
                    <a:pt x="1870" y="2478"/>
                    <a:pt x="1849" y="2436"/>
                  </a:cubicBezTo>
                  <a:lnTo>
                    <a:pt x="1849" y="2457"/>
                  </a:lnTo>
                  <a:cubicBezTo>
                    <a:pt x="1786" y="2394"/>
                    <a:pt x="1744" y="2016"/>
                    <a:pt x="1660" y="1953"/>
                  </a:cubicBezTo>
                  <a:lnTo>
                    <a:pt x="1618" y="1974"/>
                  </a:lnTo>
                  <a:lnTo>
                    <a:pt x="1576" y="1911"/>
                  </a:lnTo>
                  <a:lnTo>
                    <a:pt x="1576" y="1911"/>
                  </a:lnTo>
                  <a:cubicBezTo>
                    <a:pt x="1576" y="1911"/>
                    <a:pt x="1686" y="1942"/>
                    <a:pt x="1702" y="1951"/>
                  </a:cubicBezTo>
                  <a:lnTo>
                    <a:pt x="1702" y="1951"/>
                  </a:lnTo>
                  <a:cubicBezTo>
                    <a:pt x="1702" y="1658"/>
                    <a:pt x="1702" y="1385"/>
                    <a:pt x="1723" y="1092"/>
                  </a:cubicBezTo>
                  <a:cubicBezTo>
                    <a:pt x="1730" y="1078"/>
                    <a:pt x="1742" y="1073"/>
                    <a:pt x="1754" y="1073"/>
                  </a:cubicBezTo>
                  <a:cubicBezTo>
                    <a:pt x="1779" y="1073"/>
                    <a:pt x="1807" y="1092"/>
                    <a:pt x="1807" y="1092"/>
                  </a:cubicBezTo>
                  <a:cubicBezTo>
                    <a:pt x="1786" y="1029"/>
                    <a:pt x="1765" y="1071"/>
                    <a:pt x="1765" y="1029"/>
                  </a:cubicBezTo>
                  <a:cubicBezTo>
                    <a:pt x="1765" y="1008"/>
                    <a:pt x="1770" y="1001"/>
                    <a:pt x="1776" y="1001"/>
                  </a:cubicBezTo>
                  <a:cubicBezTo>
                    <a:pt x="1788" y="1001"/>
                    <a:pt x="1807" y="1029"/>
                    <a:pt x="1807" y="1029"/>
                  </a:cubicBezTo>
                  <a:cubicBezTo>
                    <a:pt x="1828" y="1029"/>
                    <a:pt x="1807" y="987"/>
                    <a:pt x="1807" y="987"/>
                  </a:cubicBezTo>
                  <a:cubicBezTo>
                    <a:pt x="1807" y="987"/>
                    <a:pt x="1744" y="987"/>
                    <a:pt x="1702" y="1008"/>
                  </a:cubicBezTo>
                  <a:lnTo>
                    <a:pt x="1702" y="945"/>
                  </a:lnTo>
                  <a:lnTo>
                    <a:pt x="1723" y="945"/>
                  </a:lnTo>
                  <a:cubicBezTo>
                    <a:pt x="1723" y="945"/>
                    <a:pt x="1639" y="903"/>
                    <a:pt x="1660" y="840"/>
                  </a:cubicBezTo>
                  <a:cubicBezTo>
                    <a:pt x="1681" y="756"/>
                    <a:pt x="1660" y="651"/>
                    <a:pt x="1681" y="546"/>
                  </a:cubicBezTo>
                  <a:cubicBezTo>
                    <a:pt x="1702" y="546"/>
                    <a:pt x="1702" y="567"/>
                    <a:pt x="1723" y="588"/>
                  </a:cubicBezTo>
                  <a:cubicBezTo>
                    <a:pt x="1726" y="591"/>
                    <a:pt x="1728" y="592"/>
                    <a:pt x="1730" y="592"/>
                  </a:cubicBezTo>
                  <a:cubicBezTo>
                    <a:pt x="1737" y="592"/>
                    <a:pt x="1729" y="558"/>
                    <a:pt x="1738" y="549"/>
                  </a:cubicBezTo>
                  <a:lnTo>
                    <a:pt x="1738" y="549"/>
                  </a:lnTo>
                  <a:cubicBezTo>
                    <a:pt x="1735" y="550"/>
                    <a:pt x="1732" y="550"/>
                    <a:pt x="1729" y="550"/>
                  </a:cubicBezTo>
                  <a:cubicBezTo>
                    <a:pt x="1711" y="550"/>
                    <a:pt x="1717" y="521"/>
                    <a:pt x="1709" y="521"/>
                  </a:cubicBezTo>
                  <a:cubicBezTo>
                    <a:pt x="1707" y="521"/>
                    <a:pt x="1705" y="522"/>
                    <a:pt x="1702" y="525"/>
                  </a:cubicBezTo>
                  <a:cubicBezTo>
                    <a:pt x="1618" y="441"/>
                    <a:pt x="1702" y="357"/>
                    <a:pt x="1639" y="294"/>
                  </a:cubicBezTo>
                  <a:cubicBezTo>
                    <a:pt x="1555" y="294"/>
                    <a:pt x="232" y="63"/>
                    <a:pt x="127" y="63"/>
                  </a:cubicBezTo>
                  <a:cubicBezTo>
                    <a:pt x="127" y="60"/>
                    <a:pt x="127" y="57"/>
                    <a:pt x="127" y="55"/>
                  </a:cubicBezTo>
                  <a:lnTo>
                    <a:pt x="127" y="55"/>
                  </a:lnTo>
                  <a:cubicBezTo>
                    <a:pt x="122" y="66"/>
                    <a:pt x="120" y="77"/>
                    <a:pt x="127" y="84"/>
                  </a:cubicBezTo>
                  <a:lnTo>
                    <a:pt x="169" y="84"/>
                  </a:lnTo>
                  <a:cubicBezTo>
                    <a:pt x="179" y="105"/>
                    <a:pt x="174" y="105"/>
                    <a:pt x="166" y="105"/>
                  </a:cubicBezTo>
                  <a:cubicBezTo>
                    <a:pt x="158" y="105"/>
                    <a:pt x="148" y="105"/>
                    <a:pt x="148" y="126"/>
                  </a:cubicBezTo>
                  <a:cubicBezTo>
                    <a:pt x="106" y="126"/>
                    <a:pt x="106" y="84"/>
                    <a:pt x="106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2730500" y="35791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1"/>
                  </a:moveTo>
                  <a:lnTo>
                    <a:pt x="63" y="1"/>
                  </a:lnTo>
                  <a:cubicBezTo>
                    <a:pt x="21" y="22"/>
                    <a:pt x="0" y="43"/>
                    <a:pt x="21" y="85"/>
                  </a:cubicBezTo>
                  <a:cubicBezTo>
                    <a:pt x="42" y="64"/>
                    <a:pt x="63" y="22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2732075" y="3579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683775" y="34279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681150" y="3427425"/>
              <a:ext cx="51475" cy="158575"/>
            </a:xfrm>
            <a:custGeom>
              <a:avLst/>
              <a:gdLst/>
              <a:ahLst/>
              <a:cxnLst/>
              <a:rect l="l" t="t" r="r" b="b"/>
              <a:pathLst>
                <a:path w="2059" h="6343" extrusionOk="0">
                  <a:moveTo>
                    <a:pt x="1743" y="546"/>
                  </a:moveTo>
                  <a:cubicBezTo>
                    <a:pt x="1738" y="546"/>
                    <a:pt x="1734" y="548"/>
                    <a:pt x="1730" y="551"/>
                  </a:cubicBezTo>
                  <a:lnTo>
                    <a:pt x="1730" y="551"/>
                  </a:lnTo>
                  <a:cubicBezTo>
                    <a:pt x="1734" y="550"/>
                    <a:pt x="1738" y="549"/>
                    <a:pt x="1743" y="546"/>
                  </a:cubicBezTo>
                  <a:close/>
                  <a:moveTo>
                    <a:pt x="25" y="579"/>
                  </a:moveTo>
                  <a:cubicBezTo>
                    <a:pt x="23" y="581"/>
                    <a:pt x="21" y="584"/>
                    <a:pt x="21" y="588"/>
                  </a:cubicBezTo>
                  <a:cubicBezTo>
                    <a:pt x="23" y="585"/>
                    <a:pt x="24" y="582"/>
                    <a:pt x="25" y="579"/>
                  </a:cubicBezTo>
                  <a:close/>
                  <a:moveTo>
                    <a:pt x="1722" y="1932"/>
                  </a:moveTo>
                  <a:cubicBezTo>
                    <a:pt x="1722" y="1932"/>
                    <a:pt x="1722" y="1932"/>
                    <a:pt x="1722" y="1933"/>
                  </a:cubicBezTo>
                  <a:cubicBezTo>
                    <a:pt x="1725" y="1933"/>
                    <a:pt x="1725" y="1932"/>
                    <a:pt x="1722" y="1932"/>
                  </a:cubicBezTo>
                  <a:close/>
                  <a:moveTo>
                    <a:pt x="1953" y="6028"/>
                  </a:moveTo>
                  <a:lnTo>
                    <a:pt x="1953" y="6041"/>
                  </a:lnTo>
                  <a:lnTo>
                    <a:pt x="1953" y="6041"/>
                  </a:lnTo>
                  <a:cubicBezTo>
                    <a:pt x="1948" y="6033"/>
                    <a:pt x="1943" y="6028"/>
                    <a:pt x="1953" y="6028"/>
                  </a:cubicBezTo>
                  <a:close/>
                  <a:moveTo>
                    <a:pt x="147" y="0"/>
                  </a:moveTo>
                  <a:cubicBezTo>
                    <a:pt x="126" y="21"/>
                    <a:pt x="126" y="42"/>
                    <a:pt x="126" y="63"/>
                  </a:cubicBezTo>
                  <a:lnTo>
                    <a:pt x="189" y="63"/>
                  </a:lnTo>
                  <a:cubicBezTo>
                    <a:pt x="189" y="95"/>
                    <a:pt x="179" y="95"/>
                    <a:pt x="168" y="95"/>
                  </a:cubicBezTo>
                  <a:cubicBezTo>
                    <a:pt x="158" y="95"/>
                    <a:pt x="147" y="95"/>
                    <a:pt x="147" y="126"/>
                  </a:cubicBezTo>
                  <a:cubicBezTo>
                    <a:pt x="105" y="126"/>
                    <a:pt x="105" y="84"/>
                    <a:pt x="105" y="42"/>
                  </a:cubicBezTo>
                  <a:cubicBezTo>
                    <a:pt x="105" y="84"/>
                    <a:pt x="63" y="105"/>
                    <a:pt x="105" y="126"/>
                  </a:cubicBezTo>
                  <a:cubicBezTo>
                    <a:pt x="95" y="147"/>
                    <a:pt x="79" y="147"/>
                    <a:pt x="63" y="147"/>
                  </a:cubicBezTo>
                  <a:cubicBezTo>
                    <a:pt x="47" y="147"/>
                    <a:pt x="32" y="147"/>
                    <a:pt x="21" y="168"/>
                  </a:cubicBezTo>
                  <a:cubicBezTo>
                    <a:pt x="0" y="189"/>
                    <a:pt x="84" y="231"/>
                    <a:pt x="42" y="273"/>
                  </a:cubicBezTo>
                  <a:cubicBezTo>
                    <a:pt x="0" y="336"/>
                    <a:pt x="105" y="399"/>
                    <a:pt x="42" y="462"/>
                  </a:cubicBezTo>
                  <a:cubicBezTo>
                    <a:pt x="23" y="482"/>
                    <a:pt x="39" y="537"/>
                    <a:pt x="25" y="579"/>
                  </a:cubicBezTo>
                  <a:lnTo>
                    <a:pt x="25" y="579"/>
                  </a:lnTo>
                  <a:cubicBezTo>
                    <a:pt x="29" y="575"/>
                    <a:pt x="36" y="573"/>
                    <a:pt x="42" y="573"/>
                  </a:cubicBezTo>
                  <a:cubicBezTo>
                    <a:pt x="53" y="573"/>
                    <a:pt x="63" y="578"/>
                    <a:pt x="63" y="588"/>
                  </a:cubicBezTo>
                  <a:cubicBezTo>
                    <a:pt x="84" y="609"/>
                    <a:pt x="63" y="672"/>
                    <a:pt x="42" y="714"/>
                  </a:cubicBezTo>
                  <a:lnTo>
                    <a:pt x="84" y="756"/>
                  </a:lnTo>
                  <a:cubicBezTo>
                    <a:pt x="63" y="945"/>
                    <a:pt x="84" y="1681"/>
                    <a:pt x="105" y="1870"/>
                  </a:cubicBezTo>
                  <a:cubicBezTo>
                    <a:pt x="105" y="2164"/>
                    <a:pt x="105" y="2731"/>
                    <a:pt x="168" y="3046"/>
                  </a:cubicBezTo>
                  <a:cubicBezTo>
                    <a:pt x="126" y="3088"/>
                    <a:pt x="126" y="3151"/>
                    <a:pt x="126" y="3193"/>
                  </a:cubicBezTo>
                  <a:cubicBezTo>
                    <a:pt x="137" y="3182"/>
                    <a:pt x="147" y="3177"/>
                    <a:pt x="155" y="3177"/>
                  </a:cubicBezTo>
                  <a:cubicBezTo>
                    <a:pt x="163" y="3177"/>
                    <a:pt x="168" y="3182"/>
                    <a:pt x="168" y="3193"/>
                  </a:cubicBezTo>
                  <a:cubicBezTo>
                    <a:pt x="168" y="3266"/>
                    <a:pt x="173" y="3266"/>
                    <a:pt x="181" y="3266"/>
                  </a:cubicBezTo>
                  <a:cubicBezTo>
                    <a:pt x="189" y="3266"/>
                    <a:pt x="200" y="3266"/>
                    <a:pt x="210" y="3340"/>
                  </a:cubicBezTo>
                  <a:cubicBezTo>
                    <a:pt x="252" y="3676"/>
                    <a:pt x="252" y="3991"/>
                    <a:pt x="210" y="4306"/>
                  </a:cubicBezTo>
                  <a:cubicBezTo>
                    <a:pt x="273" y="4390"/>
                    <a:pt x="231" y="4495"/>
                    <a:pt x="273" y="4579"/>
                  </a:cubicBezTo>
                  <a:cubicBezTo>
                    <a:pt x="273" y="4684"/>
                    <a:pt x="273" y="4789"/>
                    <a:pt x="273" y="4915"/>
                  </a:cubicBezTo>
                  <a:cubicBezTo>
                    <a:pt x="252" y="5020"/>
                    <a:pt x="273" y="5146"/>
                    <a:pt x="294" y="5251"/>
                  </a:cubicBezTo>
                  <a:lnTo>
                    <a:pt x="294" y="5230"/>
                  </a:lnTo>
                  <a:lnTo>
                    <a:pt x="294" y="5230"/>
                  </a:lnTo>
                  <a:cubicBezTo>
                    <a:pt x="336" y="5314"/>
                    <a:pt x="273" y="5314"/>
                    <a:pt x="252" y="5377"/>
                  </a:cubicBezTo>
                  <a:cubicBezTo>
                    <a:pt x="259" y="5375"/>
                    <a:pt x="266" y="5373"/>
                    <a:pt x="273" y="5373"/>
                  </a:cubicBezTo>
                  <a:cubicBezTo>
                    <a:pt x="328" y="5373"/>
                    <a:pt x="378" y="5442"/>
                    <a:pt x="378" y="5461"/>
                  </a:cubicBezTo>
                  <a:lnTo>
                    <a:pt x="357" y="5461"/>
                  </a:lnTo>
                  <a:cubicBezTo>
                    <a:pt x="399" y="5524"/>
                    <a:pt x="441" y="5608"/>
                    <a:pt x="462" y="5671"/>
                  </a:cubicBezTo>
                  <a:lnTo>
                    <a:pt x="420" y="5671"/>
                  </a:lnTo>
                  <a:cubicBezTo>
                    <a:pt x="462" y="5713"/>
                    <a:pt x="462" y="5839"/>
                    <a:pt x="462" y="5881"/>
                  </a:cubicBezTo>
                  <a:cubicBezTo>
                    <a:pt x="441" y="6007"/>
                    <a:pt x="441" y="6133"/>
                    <a:pt x="462" y="6259"/>
                  </a:cubicBezTo>
                  <a:lnTo>
                    <a:pt x="378" y="6343"/>
                  </a:lnTo>
                  <a:cubicBezTo>
                    <a:pt x="378" y="6343"/>
                    <a:pt x="1659" y="6301"/>
                    <a:pt x="1911" y="6112"/>
                  </a:cubicBezTo>
                  <a:lnTo>
                    <a:pt x="1953" y="6112"/>
                  </a:lnTo>
                  <a:lnTo>
                    <a:pt x="1953" y="6070"/>
                  </a:lnTo>
                  <a:cubicBezTo>
                    <a:pt x="1957" y="6067"/>
                    <a:pt x="1958" y="6064"/>
                    <a:pt x="1959" y="6061"/>
                  </a:cubicBezTo>
                  <a:lnTo>
                    <a:pt x="1959" y="6061"/>
                  </a:lnTo>
                  <a:cubicBezTo>
                    <a:pt x="1959" y="6061"/>
                    <a:pt x="1959" y="6061"/>
                    <a:pt x="1960" y="6061"/>
                  </a:cubicBezTo>
                  <a:cubicBezTo>
                    <a:pt x="1967" y="6061"/>
                    <a:pt x="1981" y="6070"/>
                    <a:pt x="1995" y="6070"/>
                  </a:cubicBezTo>
                  <a:cubicBezTo>
                    <a:pt x="1995" y="6070"/>
                    <a:pt x="2016" y="6049"/>
                    <a:pt x="2016" y="6028"/>
                  </a:cubicBezTo>
                  <a:lnTo>
                    <a:pt x="2016" y="6028"/>
                  </a:lnTo>
                  <a:cubicBezTo>
                    <a:pt x="2016" y="6028"/>
                    <a:pt x="2016" y="6028"/>
                    <a:pt x="1995" y="6049"/>
                  </a:cubicBezTo>
                  <a:cubicBezTo>
                    <a:pt x="1995" y="6052"/>
                    <a:pt x="1995" y="6053"/>
                    <a:pt x="1993" y="6053"/>
                  </a:cubicBezTo>
                  <a:cubicBezTo>
                    <a:pt x="1984" y="6053"/>
                    <a:pt x="1953" y="6004"/>
                    <a:pt x="1953" y="5986"/>
                  </a:cubicBezTo>
                  <a:cubicBezTo>
                    <a:pt x="1974" y="5944"/>
                    <a:pt x="2016" y="5986"/>
                    <a:pt x="2016" y="5923"/>
                  </a:cubicBezTo>
                  <a:cubicBezTo>
                    <a:pt x="2037" y="5692"/>
                    <a:pt x="2037" y="5440"/>
                    <a:pt x="2016" y="5209"/>
                  </a:cubicBezTo>
                  <a:lnTo>
                    <a:pt x="2037" y="5209"/>
                  </a:lnTo>
                  <a:cubicBezTo>
                    <a:pt x="2016" y="5146"/>
                    <a:pt x="2016" y="5083"/>
                    <a:pt x="1995" y="5020"/>
                  </a:cubicBezTo>
                  <a:cubicBezTo>
                    <a:pt x="2016" y="4999"/>
                    <a:pt x="2037" y="4978"/>
                    <a:pt x="2058" y="4978"/>
                  </a:cubicBezTo>
                  <a:cubicBezTo>
                    <a:pt x="2037" y="4978"/>
                    <a:pt x="2016" y="4600"/>
                    <a:pt x="2016" y="4600"/>
                  </a:cubicBezTo>
                  <a:lnTo>
                    <a:pt x="1953" y="4600"/>
                  </a:lnTo>
                  <a:cubicBezTo>
                    <a:pt x="1953" y="4516"/>
                    <a:pt x="2037" y="4579"/>
                    <a:pt x="2016" y="4495"/>
                  </a:cubicBezTo>
                  <a:cubicBezTo>
                    <a:pt x="1911" y="4495"/>
                    <a:pt x="2016" y="4390"/>
                    <a:pt x="1974" y="4369"/>
                  </a:cubicBezTo>
                  <a:cubicBezTo>
                    <a:pt x="1974" y="4369"/>
                    <a:pt x="1974" y="4348"/>
                    <a:pt x="1995" y="4348"/>
                  </a:cubicBezTo>
                  <a:cubicBezTo>
                    <a:pt x="1953" y="4348"/>
                    <a:pt x="1995" y="4306"/>
                    <a:pt x="1974" y="4285"/>
                  </a:cubicBezTo>
                  <a:cubicBezTo>
                    <a:pt x="1974" y="4279"/>
                    <a:pt x="1973" y="4276"/>
                    <a:pt x="1970" y="4276"/>
                  </a:cubicBezTo>
                  <a:cubicBezTo>
                    <a:pt x="1964" y="4276"/>
                    <a:pt x="1953" y="4291"/>
                    <a:pt x="1953" y="4306"/>
                  </a:cubicBezTo>
                  <a:lnTo>
                    <a:pt x="1932" y="4264"/>
                  </a:lnTo>
                  <a:cubicBezTo>
                    <a:pt x="1932" y="4252"/>
                    <a:pt x="1946" y="4239"/>
                    <a:pt x="1958" y="4239"/>
                  </a:cubicBezTo>
                  <a:cubicBezTo>
                    <a:pt x="1967" y="4239"/>
                    <a:pt x="1974" y="4246"/>
                    <a:pt x="1974" y="4264"/>
                  </a:cubicBezTo>
                  <a:cubicBezTo>
                    <a:pt x="1995" y="3970"/>
                    <a:pt x="1995" y="3676"/>
                    <a:pt x="1974" y="3403"/>
                  </a:cubicBezTo>
                  <a:cubicBezTo>
                    <a:pt x="1932" y="3424"/>
                    <a:pt x="1974" y="3466"/>
                    <a:pt x="1911" y="3487"/>
                  </a:cubicBezTo>
                  <a:cubicBezTo>
                    <a:pt x="1869" y="3445"/>
                    <a:pt x="1911" y="3424"/>
                    <a:pt x="1890" y="3403"/>
                  </a:cubicBezTo>
                  <a:cubicBezTo>
                    <a:pt x="1974" y="3403"/>
                    <a:pt x="1890" y="3340"/>
                    <a:pt x="1995" y="3298"/>
                  </a:cubicBezTo>
                  <a:lnTo>
                    <a:pt x="1932" y="3298"/>
                  </a:lnTo>
                  <a:lnTo>
                    <a:pt x="1974" y="3277"/>
                  </a:lnTo>
                  <a:cubicBezTo>
                    <a:pt x="1911" y="3130"/>
                    <a:pt x="1953" y="3256"/>
                    <a:pt x="1953" y="3109"/>
                  </a:cubicBezTo>
                  <a:cubicBezTo>
                    <a:pt x="1953" y="3025"/>
                    <a:pt x="1869" y="3004"/>
                    <a:pt x="1911" y="2941"/>
                  </a:cubicBezTo>
                  <a:lnTo>
                    <a:pt x="1911" y="2941"/>
                  </a:lnTo>
                  <a:cubicBezTo>
                    <a:pt x="1911" y="2941"/>
                    <a:pt x="1893" y="2959"/>
                    <a:pt x="1874" y="2959"/>
                  </a:cubicBezTo>
                  <a:cubicBezTo>
                    <a:pt x="1865" y="2959"/>
                    <a:pt x="1855" y="2955"/>
                    <a:pt x="1848" y="2941"/>
                  </a:cubicBezTo>
                  <a:cubicBezTo>
                    <a:pt x="1911" y="2941"/>
                    <a:pt x="1827" y="2899"/>
                    <a:pt x="1869" y="2878"/>
                  </a:cubicBezTo>
                  <a:cubicBezTo>
                    <a:pt x="1869" y="2860"/>
                    <a:pt x="1869" y="2810"/>
                    <a:pt x="1829" y="2810"/>
                  </a:cubicBezTo>
                  <a:cubicBezTo>
                    <a:pt x="1827" y="2810"/>
                    <a:pt x="1825" y="2811"/>
                    <a:pt x="1823" y="2811"/>
                  </a:cubicBezTo>
                  <a:lnTo>
                    <a:pt x="1823" y="2811"/>
                  </a:lnTo>
                  <a:cubicBezTo>
                    <a:pt x="1841" y="2802"/>
                    <a:pt x="1848" y="2779"/>
                    <a:pt x="1857" y="2779"/>
                  </a:cubicBezTo>
                  <a:cubicBezTo>
                    <a:pt x="1860" y="2779"/>
                    <a:pt x="1864" y="2783"/>
                    <a:pt x="1869" y="2794"/>
                  </a:cubicBezTo>
                  <a:cubicBezTo>
                    <a:pt x="1869" y="2773"/>
                    <a:pt x="1890" y="2752"/>
                    <a:pt x="1870" y="2731"/>
                  </a:cubicBezTo>
                  <a:lnTo>
                    <a:pt x="1870" y="2731"/>
                  </a:lnTo>
                  <a:cubicBezTo>
                    <a:pt x="1873" y="2679"/>
                    <a:pt x="1886" y="2642"/>
                    <a:pt x="1848" y="2605"/>
                  </a:cubicBezTo>
                  <a:lnTo>
                    <a:pt x="1827" y="2626"/>
                  </a:lnTo>
                  <a:cubicBezTo>
                    <a:pt x="1827" y="2584"/>
                    <a:pt x="1827" y="2563"/>
                    <a:pt x="1869" y="2542"/>
                  </a:cubicBezTo>
                  <a:lnTo>
                    <a:pt x="1890" y="2584"/>
                  </a:lnTo>
                  <a:cubicBezTo>
                    <a:pt x="1890" y="2521"/>
                    <a:pt x="1869" y="2479"/>
                    <a:pt x="1848" y="2416"/>
                  </a:cubicBezTo>
                  <a:lnTo>
                    <a:pt x="1848" y="2437"/>
                  </a:lnTo>
                  <a:cubicBezTo>
                    <a:pt x="1785" y="2374"/>
                    <a:pt x="1743" y="1996"/>
                    <a:pt x="1659" y="1933"/>
                  </a:cubicBezTo>
                  <a:lnTo>
                    <a:pt x="1617" y="1954"/>
                  </a:lnTo>
                  <a:lnTo>
                    <a:pt x="1575" y="1912"/>
                  </a:lnTo>
                  <a:lnTo>
                    <a:pt x="1575" y="1912"/>
                  </a:lnTo>
                  <a:cubicBezTo>
                    <a:pt x="1575" y="1912"/>
                    <a:pt x="1705" y="1928"/>
                    <a:pt x="1722" y="1932"/>
                  </a:cubicBezTo>
                  <a:lnTo>
                    <a:pt x="1722" y="1932"/>
                  </a:lnTo>
                  <a:cubicBezTo>
                    <a:pt x="1701" y="1659"/>
                    <a:pt x="1701" y="1365"/>
                    <a:pt x="1722" y="1092"/>
                  </a:cubicBezTo>
                  <a:cubicBezTo>
                    <a:pt x="1736" y="1071"/>
                    <a:pt x="1750" y="1064"/>
                    <a:pt x="1763" y="1064"/>
                  </a:cubicBezTo>
                  <a:cubicBezTo>
                    <a:pt x="1788" y="1064"/>
                    <a:pt x="1806" y="1092"/>
                    <a:pt x="1806" y="1092"/>
                  </a:cubicBezTo>
                  <a:cubicBezTo>
                    <a:pt x="1806" y="1029"/>
                    <a:pt x="1764" y="1050"/>
                    <a:pt x="1764" y="1008"/>
                  </a:cubicBezTo>
                  <a:cubicBezTo>
                    <a:pt x="1771" y="995"/>
                    <a:pt x="1777" y="991"/>
                    <a:pt x="1783" y="991"/>
                  </a:cubicBezTo>
                  <a:cubicBezTo>
                    <a:pt x="1796" y="991"/>
                    <a:pt x="1806" y="1015"/>
                    <a:pt x="1806" y="1029"/>
                  </a:cubicBezTo>
                  <a:cubicBezTo>
                    <a:pt x="1827" y="1029"/>
                    <a:pt x="1827" y="987"/>
                    <a:pt x="1806" y="987"/>
                  </a:cubicBezTo>
                  <a:cubicBezTo>
                    <a:pt x="1806" y="987"/>
                    <a:pt x="1743" y="987"/>
                    <a:pt x="1701" y="1008"/>
                  </a:cubicBezTo>
                  <a:lnTo>
                    <a:pt x="1701" y="945"/>
                  </a:lnTo>
                  <a:lnTo>
                    <a:pt x="1743" y="945"/>
                  </a:lnTo>
                  <a:cubicBezTo>
                    <a:pt x="1743" y="945"/>
                    <a:pt x="1638" y="903"/>
                    <a:pt x="1659" y="840"/>
                  </a:cubicBezTo>
                  <a:cubicBezTo>
                    <a:pt x="1680" y="756"/>
                    <a:pt x="1659" y="630"/>
                    <a:pt x="1680" y="546"/>
                  </a:cubicBezTo>
                  <a:cubicBezTo>
                    <a:pt x="1701" y="546"/>
                    <a:pt x="1722" y="567"/>
                    <a:pt x="1722" y="588"/>
                  </a:cubicBezTo>
                  <a:cubicBezTo>
                    <a:pt x="1722" y="573"/>
                    <a:pt x="1722" y="558"/>
                    <a:pt x="1730" y="551"/>
                  </a:cubicBezTo>
                  <a:lnTo>
                    <a:pt x="1730" y="551"/>
                  </a:lnTo>
                  <a:cubicBezTo>
                    <a:pt x="1730" y="551"/>
                    <a:pt x="1729" y="551"/>
                    <a:pt x="1729" y="551"/>
                  </a:cubicBezTo>
                  <a:cubicBezTo>
                    <a:pt x="1706" y="551"/>
                    <a:pt x="1719" y="504"/>
                    <a:pt x="1701" y="504"/>
                  </a:cubicBezTo>
                  <a:cubicBezTo>
                    <a:pt x="1617" y="441"/>
                    <a:pt x="1701" y="357"/>
                    <a:pt x="1638" y="273"/>
                  </a:cubicBezTo>
                  <a:cubicBezTo>
                    <a:pt x="1554" y="273"/>
                    <a:pt x="231" y="63"/>
                    <a:pt x="147" y="42"/>
                  </a:cubicBezTo>
                  <a:cubicBezTo>
                    <a:pt x="147" y="21"/>
                    <a:pt x="147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2730500" y="418190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1"/>
                  </a:moveTo>
                  <a:lnTo>
                    <a:pt x="63" y="1"/>
                  </a:lnTo>
                  <a:cubicBezTo>
                    <a:pt x="21" y="22"/>
                    <a:pt x="0" y="43"/>
                    <a:pt x="0" y="85"/>
                  </a:cubicBezTo>
                  <a:cubicBezTo>
                    <a:pt x="42" y="64"/>
                    <a:pt x="42" y="43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2732075" y="41819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2690600" y="40443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2689025" y="4043300"/>
              <a:ext cx="48325" cy="140775"/>
            </a:xfrm>
            <a:custGeom>
              <a:avLst/>
              <a:gdLst/>
              <a:ahLst/>
              <a:cxnLst/>
              <a:rect l="l" t="t" r="r" b="b"/>
              <a:pathLst>
                <a:path w="1933" h="5631" extrusionOk="0">
                  <a:moveTo>
                    <a:pt x="1722" y="1756"/>
                  </a:moveTo>
                  <a:cubicBezTo>
                    <a:pt x="1722" y="1759"/>
                    <a:pt x="1722" y="1762"/>
                    <a:pt x="1722" y="1765"/>
                  </a:cubicBezTo>
                  <a:cubicBezTo>
                    <a:pt x="1725" y="1762"/>
                    <a:pt x="1725" y="1759"/>
                    <a:pt x="1722" y="1756"/>
                  </a:cubicBezTo>
                  <a:close/>
                  <a:moveTo>
                    <a:pt x="1911" y="4516"/>
                  </a:moveTo>
                  <a:cubicBezTo>
                    <a:pt x="1909" y="4516"/>
                    <a:pt x="1907" y="4516"/>
                    <a:pt x="1905" y="4516"/>
                  </a:cubicBezTo>
                  <a:lnTo>
                    <a:pt x="1905" y="4516"/>
                  </a:lnTo>
                  <a:cubicBezTo>
                    <a:pt x="1906" y="4516"/>
                    <a:pt x="1907" y="4517"/>
                    <a:pt x="1908" y="4517"/>
                  </a:cubicBezTo>
                  <a:cubicBezTo>
                    <a:pt x="1909" y="4517"/>
                    <a:pt x="1910" y="4516"/>
                    <a:pt x="1911" y="4516"/>
                  </a:cubicBezTo>
                  <a:close/>
                  <a:moveTo>
                    <a:pt x="147" y="0"/>
                  </a:moveTo>
                  <a:cubicBezTo>
                    <a:pt x="126" y="0"/>
                    <a:pt x="126" y="42"/>
                    <a:pt x="126" y="63"/>
                  </a:cubicBezTo>
                  <a:lnTo>
                    <a:pt x="189" y="63"/>
                  </a:lnTo>
                  <a:cubicBezTo>
                    <a:pt x="189" y="84"/>
                    <a:pt x="179" y="84"/>
                    <a:pt x="168" y="84"/>
                  </a:cubicBezTo>
                  <a:cubicBezTo>
                    <a:pt x="158" y="84"/>
                    <a:pt x="147" y="84"/>
                    <a:pt x="147" y="105"/>
                  </a:cubicBezTo>
                  <a:cubicBezTo>
                    <a:pt x="105" y="105"/>
                    <a:pt x="105" y="63"/>
                    <a:pt x="105" y="42"/>
                  </a:cubicBezTo>
                  <a:cubicBezTo>
                    <a:pt x="105" y="63"/>
                    <a:pt x="63" y="84"/>
                    <a:pt x="105" y="105"/>
                  </a:cubicBezTo>
                  <a:cubicBezTo>
                    <a:pt x="95" y="126"/>
                    <a:pt x="79" y="126"/>
                    <a:pt x="63" y="126"/>
                  </a:cubicBezTo>
                  <a:cubicBezTo>
                    <a:pt x="47" y="126"/>
                    <a:pt x="32" y="126"/>
                    <a:pt x="21" y="147"/>
                  </a:cubicBezTo>
                  <a:cubicBezTo>
                    <a:pt x="0" y="168"/>
                    <a:pt x="84" y="210"/>
                    <a:pt x="42" y="231"/>
                  </a:cubicBezTo>
                  <a:cubicBezTo>
                    <a:pt x="0" y="294"/>
                    <a:pt x="105" y="336"/>
                    <a:pt x="63" y="399"/>
                  </a:cubicBezTo>
                  <a:cubicBezTo>
                    <a:pt x="21" y="420"/>
                    <a:pt x="63" y="462"/>
                    <a:pt x="21" y="504"/>
                  </a:cubicBezTo>
                  <a:cubicBezTo>
                    <a:pt x="21" y="504"/>
                    <a:pt x="40" y="495"/>
                    <a:pt x="59" y="495"/>
                  </a:cubicBezTo>
                  <a:cubicBezTo>
                    <a:pt x="68" y="495"/>
                    <a:pt x="77" y="497"/>
                    <a:pt x="84" y="504"/>
                  </a:cubicBezTo>
                  <a:cubicBezTo>
                    <a:pt x="84" y="525"/>
                    <a:pt x="84" y="588"/>
                    <a:pt x="42" y="630"/>
                  </a:cubicBezTo>
                  <a:lnTo>
                    <a:pt x="84" y="651"/>
                  </a:lnTo>
                  <a:cubicBezTo>
                    <a:pt x="84" y="819"/>
                    <a:pt x="105" y="1471"/>
                    <a:pt x="105" y="1639"/>
                  </a:cubicBezTo>
                  <a:cubicBezTo>
                    <a:pt x="105" y="1891"/>
                    <a:pt x="105" y="2416"/>
                    <a:pt x="147" y="2668"/>
                  </a:cubicBezTo>
                  <a:cubicBezTo>
                    <a:pt x="105" y="2710"/>
                    <a:pt x="126" y="2752"/>
                    <a:pt x="105" y="2794"/>
                  </a:cubicBezTo>
                  <a:cubicBezTo>
                    <a:pt x="112" y="2787"/>
                    <a:pt x="119" y="2784"/>
                    <a:pt x="125" y="2784"/>
                  </a:cubicBezTo>
                  <a:cubicBezTo>
                    <a:pt x="138" y="2784"/>
                    <a:pt x="147" y="2794"/>
                    <a:pt x="147" y="2794"/>
                  </a:cubicBezTo>
                  <a:cubicBezTo>
                    <a:pt x="147" y="2920"/>
                    <a:pt x="168" y="2794"/>
                    <a:pt x="189" y="2941"/>
                  </a:cubicBezTo>
                  <a:cubicBezTo>
                    <a:pt x="210" y="3214"/>
                    <a:pt x="189" y="3508"/>
                    <a:pt x="126" y="3781"/>
                  </a:cubicBezTo>
                  <a:cubicBezTo>
                    <a:pt x="189" y="3844"/>
                    <a:pt x="126" y="3928"/>
                    <a:pt x="168" y="3991"/>
                  </a:cubicBezTo>
                  <a:cubicBezTo>
                    <a:pt x="189" y="4075"/>
                    <a:pt x="105" y="4474"/>
                    <a:pt x="126" y="4558"/>
                  </a:cubicBezTo>
                  <a:cubicBezTo>
                    <a:pt x="168" y="4642"/>
                    <a:pt x="105" y="4621"/>
                    <a:pt x="84" y="4684"/>
                  </a:cubicBezTo>
                  <a:cubicBezTo>
                    <a:pt x="126" y="4684"/>
                    <a:pt x="168" y="4726"/>
                    <a:pt x="189" y="4768"/>
                  </a:cubicBezTo>
                  <a:lnTo>
                    <a:pt x="168" y="4768"/>
                  </a:lnTo>
                  <a:cubicBezTo>
                    <a:pt x="210" y="4831"/>
                    <a:pt x="231" y="4894"/>
                    <a:pt x="252" y="4957"/>
                  </a:cubicBezTo>
                  <a:lnTo>
                    <a:pt x="210" y="4957"/>
                  </a:lnTo>
                  <a:cubicBezTo>
                    <a:pt x="252" y="4999"/>
                    <a:pt x="231" y="5104"/>
                    <a:pt x="231" y="5146"/>
                  </a:cubicBezTo>
                  <a:cubicBezTo>
                    <a:pt x="210" y="5230"/>
                    <a:pt x="147" y="5335"/>
                    <a:pt x="189" y="5461"/>
                  </a:cubicBezTo>
                  <a:lnTo>
                    <a:pt x="84" y="5524"/>
                  </a:lnTo>
                  <a:cubicBezTo>
                    <a:pt x="84" y="5524"/>
                    <a:pt x="805" y="5630"/>
                    <a:pt x="1280" y="5630"/>
                  </a:cubicBezTo>
                  <a:cubicBezTo>
                    <a:pt x="1439" y="5630"/>
                    <a:pt x="1570" y="5618"/>
                    <a:pt x="1638" y="5587"/>
                  </a:cubicBezTo>
                  <a:lnTo>
                    <a:pt x="1680" y="5587"/>
                  </a:lnTo>
                  <a:lnTo>
                    <a:pt x="1680" y="5545"/>
                  </a:lnTo>
                  <a:cubicBezTo>
                    <a:pt x="1696" y="5514"/>
                    <a:pt x="1677" y="5495"/>
                    <a:pt x="1683" y="5495"/>
                  </a:cubicBezTo>
                  <a:cubicBezTo>
                    <a:pt x="1685" y="5495"/>
                    <a:pt x="1690" y="5497"/>
                    <a:pt x="1701" y="5503"/>
                  </a:cubicBezTo>
                  <a:lnTo>
                    <a:pt x="1701" y="5545"/>
                  </a:lnTo>
                  <a:cubicBezTo>
                    <a:pt x="1701" y="5531"/>
                    <a:pt x="1704" y="5526"/>
                    <a:pt x="1708" y="5526"/>
                  </a:cubicBezTo>
                  <a:cubicBezTo>
                    <a:pt x="1715" y="5526"/>
                    <a:pt x="1729" y="5545"/>
                    <a:pt x="1743" y="5545"/>
                  </a:cubicBezTo>
                  <a:cubicBezTo>
                    <a:pt x="1743" y="5524"/>
                    <a:pt x="1764" y="5524"/>
                    <a:pt x="1764" y="5503"/>
                  </a:cubicBezTo>
                  <a:lnTo>
                    <a:pt x="1743" y="5503"/>
                  </a:lnTo>
                  <a:cubicBezTo>
                    <a:pt x="1743" y="5503"/>
                    <a:pt x="1701" y="5461"/>
                    <a:pt x="1722" y="5440"/>
                  </a:cubicBezTo>
                  <a:cubicBezTo>
                    <a:pt x="1722" y="5419"/>
                    <a:pt x="1764" y="5440"/>
                    <a:pt x="1785" y="5398"/>
                  </a:cubicBezTo>
                  <a:cubicBezTo>
                    <a:pt x="1827" y="5167"/>
                    <a:pt x="1848" y="4957"/>
                    <a:pt x="1869" y="4726"/>
                  </a:cubicBezTo>
                  <a:lnTo>
                    <a:pt x="1890" y="4726"/>
                  </a:lnTo>
                  <a:cubicBezTo>
                    <a:pt x="1869" y="4663"/>
                    <a:pt x="1890" y="4600"/>
                    <a:pt x="1869" y="4537"/>
                  </a:cubicBezTo>
                  <a:cubicBezTo>
                    <a:pt x="1869" y="4518"/>
                    <a:pt x="1886" y="4516"/>
                    <a:pt x="1905" y="4516"/>
                  </a:cubicBezTo>
                  <a:lnTo>
                    <a:pt x="1905" y="4516"/>
                  </a:lnTo>
                  <a:cubicBezTo>
                    <a:pt x="1869" y="4497"/>
                    <a:pt x="1869" y="4180"/>
                    <a:pt x="1869" y="4180"/>
                  </a:cubicBezTo>
                  <a:lnTo>
                    <a:pt x="1806" y="4180"/>
                  </a:lnTo>
                  <a:cubicBezTo>
                    <a:pt x="1806" y="4148"/>
                    <a:pt x="1827" y="4148"/>
                    <a:pt x="1846" y="4148"/>
                  </a:cubicBezTo>
                  <a:cubicBezTo>
                    <a:pt x="1864" y="4148"/>
                    <a:pt x="1880" y="4148"/>
                    <a:pt x="1869" y="4117"/>
                  </a:cubicBezTo>
                  <a:cubicBezTo>
                    <a:pt x="1785" y="4075"/>
                    <a:pt x="1890" y="4012"/>
                    <a:pt x="1827" y="3991"/>
                  </a:cubicBezTo>
                  <a:cubicBezTo>
                    <a:pt x="1827" y="3991"/>
                    <a:pt x="1827" y="3949"/>
                    <a:pt x="1869" y="3949"/>
                  </a:cubicBezTo>
                  <a:cubicBezTo>
                    <a:pt x="1827" y="3949"/>
                    <a:pt x="1869" y="3928"/>
                    <a:pt x="1848" y="3907"/>
                  </a:cubicBezTo>
                  <a:cubicBezTo>
                    <a:pt x="1841" y="3900"/>
                    <a:pt x="1837" y="3897"/>
                    <a:pt x="1834" y="3897"/>
                  </a:cubicBezTo>
                  <a:cubicBezTo>
                    <a:pt x="1827" y="3897"/>
                    <a:pt x="1827" y="3907"/>
                    <a:pt x="1827" y="3907"/>
                  </a:cubicBezTo>
                  <a:lnTo>
                    <a:pt x="1806" y="3865"/>
                  </a:lnTo>
                  <a:cubicBezTo>
                    <a:pt x="1817" y="3854"/>
                    <a:pt x="1827" y="3849"/>
                    <a:pt x="1835" y="3849"/>
                  </a:cubicBezTo>
                  <a:cubicBezTo>
                    <a:pt x="1843" y="3849"/>
                    <a:pt x="1848" y="3854"/>
                    <a:pt x="1848" y="3865"/>
                  </a:cubicBezTo>
                  <a:cubicBezTo>
                    <a:pt x="1890" y="3592"/>
                    <a:pt x="1911" y="3340"/>
                    <a:pt x="1911" y="3067"/>
                  </a:cubicBezTo>
                  <a:lnTo>
                    <a:pt x="1911" y="3067"/>
                  </a:lnTo>
                  <a:cubicBezTo>
                    <a:pt x="1869" y="3088"/>
                    <a:pt x="1911" y="3130"/>
                    <a:pt x="1848" y="3130"/>
                  </a:cubicBezTo>
                  <a:cubicBezTo>
                    <a:pt x="1806" y="3109"/>
                    <a:pt x="1848" y="3088"/>
                    <a:pt x="1827" y="3067"/>
                  </a:cubicBezTo>
                  <a:cubicBezTo>
                    <a:pt x="1911" y="3067"/>
                    <a:pt x="1848" y="3004"/>
                    <a:pt x="1932" y="2983"/>
                  </a:cubicBezTo>
                  <a:lnTo>
                    <a:pt x="1890" y="2983"/>
                  </a:lnTo>
                  <a:lnTo>
                    <a:pt x="1911" y="2962"/>
                  </a:lnTo>
                  <a:cubicBezTo>
                    <a:pt x="1869" y="2815"/>
                    <a:pt x="1890" y="2941"/>
                    <a:pt x="1911" y="2815"/>
                  </a:cubicBezTo>
                  <a:cubicBezTo>
                    <a:pt x="1911" y="2731"/>
                    <a:pt x="1848" y="2710"/>
                    <a:pt x="1869" y="2668"/>
                  </a:cubicBezTo>
                  <a:lnTo>
                    <a:pt x="1869" y="2668"/>
                  </a:lnTo>
                  <a:cubicBezTo>
                    <a:pt x="1869" y="2668"/>
                    <a:pt x="1851" y="2677"/>
                    <a:pt x="1838" y="2677"/>
                  </a:cubicBezTo>
                  <a:cubicBezTo>
                    <a:pt x="1832" y="2677"/>
                    <a:pt x="1827" y="2675"/>
                    <a:pt x="1827" y="2668"/>
                  </a:cubicBezTo>
                  <a:cubicBezTo>
                    <a:pt x="1869" y="2668"/>
                    <a:pt x="1785" y="2605"/>
                    <a:pt x="1827" y="2605"/>
                  </a:cubicBezTo>
                  <a:cubicBezTo>
                    <a:pt x="1827" y="2587"/>
                    <a:pt x="1827" y="2537"/>
                    <a:pt x="1801" y="2537"/>
                  </a:cubicBezTo>
                  <a:cubicBezTo>
                    <a:pt x="1799" y="2537"/>
                    <a:pt x="1797" y="2538"/>
                    <a:pt x="1795" y="2538"/>
                  </a:cubicBezTo>
                  <a:lnTo>
                    <a:pt x="1795" y="2538"/>
                  </a:lnTo>
                  <a:cubicBezTo>
                    <a:pt x="1807" y="2529"/>
                    <a:pt x="1820" y="2506"/>
                    <a:pt x="1833" y="2506"/>
                  </a:cubicBezTo>
                  <a:cubicBezTo>
                    <a:pt x="1838" y="2506"/>
                    <a:pt x="1843" y="2510"/>
                    <a:pt x="1848" y="2521"/>
                  </a:cubicBezTo>
                  <a:cubicBezTo>
                    <a:pt x="1848" y="2500"/>
                    <a:pt x="1869" y="2479"/>
                    <a:pt x="1848" y="2458"/>
                  </a:cubicBezTo>
                  <a:lnTo>
                    <a:pt x="1827" y="2479"/>
                  </a:lnTo>
                  <a:cubicBezTo>
                    <a:pt x="1827" y="2437"/>
                    <a:pt x="1869" y="2395"/>
                    <a:pt x="1827" y="2353"/>
                  </a:cubicBezTo>
                  <a:lnTo>
                    <a:pt x="1806" y="2374"/>
                  </a:lnTo>
                  <a:cubicBezTo>
                    <a:pt x="1806" y="2332"/>
                    <a:pt x="1806" y="2311"/>
                    <a:pt x="1869" y="2290"/>
                  </a:cubicBezTo>
                  <a:lnTo>
                    <a:pt x="1869" y="2332"/>
                  </a:lnTo>
                  <a:cubicBezTo>
                    <a:pt x="1890" y="2290"/>
                    <a:pt x="1869" y="2227"/>
                    <a:pt x="1848" y="2185"/>
                  </a:cubicBezTo>
                  <a:lnTo>
                    <a:pt x="1848" y="2206"/>
                  </a:lnTo>
                  <a:cubicBezTo>
                    <a:pt x="1785" y="2143"/>
                    <a:pt x="1743" y="1807"/>
                    <a:pt x="1680" y="1744"/>
                  </a:cubicBezTo>
                  <a:lnTo>
                    <a:pt x="1617" y="1765"/>
                  </a:lnTo>
                  <a:lnTo>
                    <a:pt x="1575" y="1723"/>
                  </a:lnTo>
                  <a:lnTo>
                    <a:pt x="1575" y="1723"/>
                  </a:lnTo>
                  <a:cubicBezTo>
                    <a:pt x="1575" y="1723"/>
                    <a:pt x="1703" y="1738"/>
                    <a:pt x="1722" y="1756"/>
                  </a:cubicBezTo>
                  <a:lnTo>
                    <a:pt x="1722" y="1756"/>
                  </a:lnTo>
                  <a:cubicBezTo>
                    <a:pt x="1702" y="1487"/>
                    <a:pt x="1723" y="1237"/>
                    <a:pt x="1743" y="988"/>
                  </a:cubicBezTo>
                  <a:cubicBezTo>
                    <a:pt x="1750" y="974"/>
                    <a:pt x="1760" y="969"/>
                    <a:pt x="1770" y="969"/>
                  </a:cubicBezTo>
                  <a:cubicBezTo>
                    <a:pt x="1790" y="969"/>
                    <a:pt x="1813" y="988"/>
                    <a:pt x="1827" y="988"/>
                  </a:cubicBezTo>
                  <a:cubicBezTo>
                    <a:pt x="1806" y="946"/>
                    <a:pt x="1764" y="967"/>
                    <a:pt x="1785" y="925"/>
                  </a:cubicBezTo>
                  <a:cubicBezTo>
                    <a:pt x="1785" y="911"/>
                    <a:pt x="1788" y="906"/>
                    <a:pt x="1792" y="906"/>
                  </a:cubicBezTo>
                  <a:cubicBezTo>
                    <a:pt x="1799" y="906"/>
                    <a:pt x="1813" y="925"/>
                    <a:pt x="1827" y="925"/>
                  </a:cubicBezTo>
                  <a:cubicBezTo>
                    <a:pt x="1827" y="925"/>
                    <a:pt x="1827" y="882"/>
                    <a:pt x="1827" y="882"/>
                  </a:cubicBezTo>
                  <a:cubicBezTo>
                    <a:pt x="1806" y="882"/>
                    <a:pt x="1743" y="882"/>
                    <a:pt x="1701" y="904"/>
                  </a:cubicBezTo>
                  <a:lnTo>
                    <a:pt x="1701" y="840"/>
                  </a:lnTo>
                  <a:lnTo>
                    <a:pt x="1743" y="840"/>
                  </a:lnTo>
                  <a:cubicBezTo>
                    <a:pt x="1743" y="840"/>
                    <a:pt x="1638" y="819"/>
                    <a:pt x="1659" y="756"/>
                  </a:cubicBezTo>
                  <a:cubicBezTo>
                    <a:pt x="1680" y="672"/>
                    <a:pt x="1659" y="567"/>
                    <a:pt x="1680" y="483"/>
                  </a:cubicBezTo>
                  <a:cubicBezTo>
                    <a:pt x="1701" y="483"/>
                    <a:pt x="1722" y="504"/>
                    <a:pt x="1722" y="525"/>
                  </a:cubicBezTo>
                  <a:cubicBezTo>
                    <a:pt x="1726" y="529"/>
                    <a:pt x="1729" y="531"/>
                    <a:pt x="1730" y="531"/>
                  </a:cubicBezTo>
                  <a:cubicBezTo>
                    <a:pt x="1737" y="531"/>
                    <a:pt x="1726" y="500"/>
                    <a:pt x="1743" y="483"/>
                  </a:cubicBezTo>
                  <a:lnTo>
                    <a:pt x="1743" y="483"/>
                  </a:lnTo>
                  <a:cubicBezTo>
                    <a:pt x="1737" y="487"/>
                    <a:pt x="1732" y="488"/>
                    <a:pt x="1729" y="488"/>
                  </a:cubicBezTo>
                  <a:cubicBezTo>
                    <a:pt x="1710" y="488"/>
                    <a:pt x="1716" y="458"/>
                    <a:pt x="1708" y="458"/>
                  </a:cubicBezTo>
                  <a:cubicBezTo>
                    <a:pt x="1707" y="458"/>
                    <a:pt x="1704" y="459"/>
                    <a:pt x="1701" y="462"/>
                  </a:cubicBezTo>
                  <a:cubicBezTo>
                    <a:pt x="1617" y="399"/>
                    <a:pt x="1701" y="315"/>
                    <a:pt x="1638" y="252"/>
                  </a:cubicBezTo>
                  <a:cubicBezTo>
                    <a:pt x="1554" y="252"/>
                    <a:pt x="231" y="42"/>
                    <a:pt x="147" y="42"/>
                  </a:cubicBezTo>
                  <a:cubicBezTo>
                    <a:pt x="147" y="21"/>
                    <a:pt x="147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2898500" y="4162475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1"/>
                  </a:moveTo>
                  <a:cubicBezTo>
                    <a:pt x="1" y="22"/>
                    <a:pt x="1" y="43"/>
                    <a:pt x="1" y="64"/>
                  </a:cubicBezTo>
                  <a:cubicBezTo>
                    <a:pt x="22" y="64"/>
                    <a:pt x="43" y="43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2899550" y="4162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2858075" y="40322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2855450" y="4031750"/>
              <a:ext cx="49900" cy="132375"/>
            </a:xfrm>
            <a:custGeom>
              <a:avLst/>
              <a:gdLst/>
              <a:ahLst/>
              <a:cxnLst/>
              <a:rect l="l" t="t" r="r" b="b"/>
              <a:pathLst>
                <a:path w="1996" h="5295" extrusionOk="0">
                  <a:moveTo>
                    <a:pt x="1744" y="462"/>
                  </a:moveTo>
                  <a:cubicBezTo>
                    <a:pt x="1740" y="464"/>
                    <a:pt x="1737" y="466"/>
                    <a:pt x="1734" y="466"/>
                  </a:cubicBezTo>
                  <a:lnTo>
                    <a:pt x="1734" y="466"/>
                  </a:lnTo>
                  <a:cubicBezTo>
                    <a:pt x="1730" y="464"/>
                    <a:pt x="1725" y="463"/>
                    <a:pt x="1720" y="463"/>
                  </a:cubicBezTo>
                  <a:lnTo>
                    <a:pt x="1720" y="463"/>
                  </a:lnTo>
                  <a:cubicBezTo>
                    <a:pt x="1722" y="465"/>
                    <a:pt x="1725" y="467"/>
                    <a:pt x="1729" y="467"/>
                  </a:cubicBezTo>
                  <a:cubicBezTo>
                    <a:pt x="1731" y="467"/>
                    <a:pt x="1732" y="467"/>
                    <a:pt x="1734" y="466"/>
                  </a:cubicBezTo>
                  <a:lnTo>
                    <a:pt x="1734" y="466"/>
                  </a:lnTo>
                  <a:cubicBezTo>
                    <a:pt x="1740" y="469"/>
                    <a:pt x="1744" y="474"/>
                    <a:pt x="1744" y="483"/>
                  </a:cubicBezTo>
                  <a:lnTo>
                    <a:pt x="1744" y="462"/>
                  </a:lnTo>
                  <a:close/>
                  <a:moveTo>
                    <a:pt x="1744" y="1637"/>
                  </a:moveTo>
                  <a:cubicBezTo>
                    <a:pt x="1744" y="1638"/>
                    <a:pt x="1744" y="1638"/>
                    <a:pt x="1744" y="1639"/>
                  </a:cubicBezTo>
                  <a:cubicBezTo>
                    <a:pt x="1747" y="1639"/>
                    <a:pt x="1747" y="1638"/>
                    <a:pt x="1744" y="1637"/>
                  </a:cubicBezTo>
                  <a:close/>
                  <a:moveTo>
                    <a:pt x="127" y="0"/>
                  </a:moveTo>
                  <a:cubicBezTo>
                    <a:pt x="106" y="0"/>
                    <a:pt x="106" y="21"/>
                    <a:pt x="106" y="42"/>
                  </a:cubicBezTo>
                  <a:lnTo>
                    <a:pt x="169" y="42"/>
                  </a:lnTo>
                  <a:cubicBezTo>
                    <a:pt x="190" y="84"/>
                    <a:pt x="127" y="42"/>
                    <a:pt x="148" y="105"/>
                  </a:cubicBezTo>
                  <a:cubicBezTo>
                    <a:pt x="85" y="105"/>
                    <a:pt x="85" y="63"/>
                    <a:pt x="85" y="21"/>
                  </a:cubicBezTo>
                  <a:cubicBezTo>
                    <a:pt x="85" y="63"/>
                    <a:pt x="43" y="84"/>
                    <a:pt x="85" y="105"/>
                  </a:cubicBezTo>
                  <a:cubicBezTo>
                    <a:pt x="74" y="116"/>
                    <a:pt x="59" y="116"/>
                    <a:pt x="45" y="116"/>
                  </a:cubicBezTo>
                  <a:cubicBezTo>
                    <a:pt x="32" y="116"/>
                    <a:pt x="22" y="116"/>
                    <a:pt x="22" y="126"/>
                  </a:cubicBezTo>
                  <a:cubicBezTo>
                    <a:pt x="1" y="147"/>
                    <a:pt x="64" y="189"/>
                    <a:pt x="43" y="210"/>
                  </a:cubicBezTo>
                  <a:cubicBezTo>
                    <a:pt x="1" y="273"/>
                    <a:pt x="106" y="315"/>
                    <a:pt x="64" y="378"/>
                  </a:cubicBezTo>
                  <a:lnTo>
                    <a:pt x="43" y="378"/>
                  </a:lnTo>
                  <a:cubicBezTo>
                    <a:pt x="22" y="399"/>
                    <a:pt x="43" y="441"/>
                    <a:pt x="22" y="462"/>
                  </a:cubicBezTo>
                  <a:lnTo>
                    <a:pt x="64" y="462"/>
                  </a:lnTo>
                  <a:cubicBezTo>
                    <a:pt x="64" y="483"/>
                    <a:pt x="64" y="546"/>
                    <a:pt x="22" y="567"/>
                  </a:cubicBezTo>
                  <a:lnTo>
                    <a:pt x="64" y="609"/>
                  </a:lnTo>
                  <a:cubicBezTo>
                    <a:pt x="64" y="756"/>
                    <a:pt x="106" y="1387"/>
                    <a:pt x="106" y="1534"/>
                  </a:cubicBezTo>
                  <a:cubicBezTo>
                    <a:pt x="106" y="1849"/>
                    <a:pt x="106" y="2185"/>
                    <a:pt x="148" y="2500"/>
                  </a:cubicBezTo>
                  <a:cubicBezTo>
                    <a:pt x="106" y="2542"/>
                    <a:pt x="106" y="2584"/>
                    <a:pt x="106" y="2626"/>
                  </a:cubicBezTo>
                  <a:cubicBezTo>
                    <a:pt x="113" y="2619"/>
                    <a:pt x="120" y="2616"/>
                    <a:pt x="126" y="2616"/>
                  </a:cubicBezTo>
                  <a:cubicBezTo>
                    <a:pt x="138" y="2616"/>
                    <a:pt x="148" y="2626"/>
                    <a:pt x="148" y="2626"/>
                  </a:cubicBezTo>
                  <a:cubicBezTo>
                    <a:pt x="148" y="2752"/>
                    <a:pt x="169" y="2626"/>
                    <a:pt x="190" y="2773"/>
                  </a:cubicBezTo>
                  <a:cubicBezTo>
                    <a:pt x="211" y="3025"/>
                    <a:pt x="190" y="3298"/>
                    <a:pt x="127" y="3550"/>
                  </a:cubicBezTo>
                  <a:cubicBezTo>
                    <a:pt x="190" y="3613"/>
                    <a:pt x="127" y="3697"/>
                    <a:pt x="169" y="3760"/>
                  </a:cubicBezTo>
                  <a:lnTo>
                    <a:pt x="148" y="3760"/>
                  </a:lnTo>
                  <a:cubicBezTo>
                    <a:pt x="190" y="3823"/>
                    <a:pt x="106" y="4222"/>
                    <a:pt x="127" y="4285"/>
                  </a:cubicBezTo>
                  <a:cubicBezTo>
                    <a:pt x="169" y="4348"/>
                    <a:pt x="106" y="4348"/>
                    <a:pt x="85" y="4390"/>
                  </a:cubicBezTo>
                  <a:cubicBezTo>
                    <a:pt x="127" y="4390"/>
                    <a:pt x="169" y="4432"/>
                    <a:pt x="190" y="4474"/>
                  </a:cubicBezTo>
                  <a:lnTo>
                    <a:pt x="169" y="4474"/>
                  </a:lnTo>
                  <a:cubicBezTo>
                    <a:pt x="211" y="4537"/>
                    <a:pt x="232" y="4600"/>
                    <a:pt x="253" y="4642"/>
                  </a:cubicBezTo>
                  <a:lnTo>
                    <a:pt x="211" y="4642"/>
                  </a:lnTo>
                  <a:cubicBezTo>
                    <a:pt x="253" y="4705"/>
                    <a:pt x="232" y="4789"/>
                    <a:pt x="232" y="4831"/>
                  </a:cubicBezTo>
                  <a:cubicBezTo>
                    <a:pt x="211" y="4894"/>
                    <a:pt x="148" y="5020"/>
                    <a:pt x="190" y="5125"/>
                  </a:cubicBezTo>
                  <a:lnTo>
                    <a:pt x="85" y="5188"/>
                  </a:lnTo>
                  <a:cubicBezTo>
                    <a:pt x="85" y="5188"/>
                    <a:pt x="805" y="5294"/>
                    <a:pt x="1281" y="5294"/>
                  </a:cubicBezTo>
                  <a:cubicBezTo>
                    <a:pt x="1439" y="5294"/>
                    <a:pt x="1571" y="5282"/>
                    <a:pt x="1639" y="5251"/>
                  </a:cubicBezTo>
                  <a:lnTo>
                    <a:pt x="1681" y="5251"/>
                  </a:lnTo>
                  <a:lnTo>
                    <a:pt x="1681" y="5209"/>
                  </a:lnTo>
                  <a:cubicBezTo>
                    <a:pt x="1702" y="5188"/>
                    <a:pt x="1660" y="5167"/>
                    <a:pt x="1702" y="5167"/>
                  </a:cubicBezTo>
                  <a:lnTo>
                    <a:pt x="1702" y="5209"/>
                  </a:lnTo>
                  <a:cubicBezTo>
                    <a:pt x="1702" y="5202"/>
                    <a:pt x="1704" y="5199"/>
                    <a:pt x="1708" y="5199"/>
                  </a:cubicBezTo>
                  <a:cubicBezTo>
                    <a:pt x="1716" y="5199"/>
                    <a:pt x="1730" y="5209"/>
                    <a:pt x="1744" y="5209"/>
                  </a:cubicBezTo>
                  <a:cubicBezTo>
                    <a:pt x="1744" y="5209"/>
                    <a:pt x="1765" y="5188"/>
                    <a:pt x="1765" y="5188"/>
                  </a:cubicBezTo>
                  <a:lnTo>
                    <a:pt x="1744" y="5188"/>
                  </a:lnTo>
                  <a:cubicBezTo>
                    <a:pt x="1744" y="5188"/>
                    <a:pt x="1702" y="5125"/>
                    <a:pt x="1723" y="5104"/>
                  </a:cubicBezTo>
                  <a:cubicBezTo>
                    <a:pt x="1723" y="5093"/>
                    <a:pt x="1733" y="5093"/>
                    <a:pt x="1747" y="5093"/>
                  </a:cubicBezTo>
                  <a:cubicBezTo>
                    <a:pt x="1760" y="5093"/>
                    <a:pt x="1775" y="5093"/>
                    <a:pt x="1786" y="5083"/>
                  </a:cubicBezTo>
                  <a:cubicBezTo>
                    <a:pt x="1828" y="4873"/>
                    <a:pt x="1849" y="4663"/>
                    <a:pt x="1870" y="4453"/>
                  </a:cubicBezTo>
                  <a:lnTo>
                    <a:pt x="1891" y="4453"/>
                  </a:lnTo>
                  <a:cubicBezTo>
                    <a:pt x="1870" y="4390"/>
                    <a:pt x="1891" y="4327"/>
                    <a:pt x="1870" y="4264"/>
                  </a:cubicBezTo>
                  <a:cubicBezTo>
                    <a:pt x="1870" y="4243"/>
                    <a:pt x="1891" y="4243"/>
                    <a:pt x="1912" y="4243"/>
                  </a:cubicBezTo>
                  <a:cubicBezTo>
                    <a:pt x="1912" y="4245"/>
                    <a:pt x="1912" y="4246"/>
                    <a:pt x="1912" y="4246"/>
                  </a:cubicBezTo>
                  <a:cubicBezTo>
                    <a:pt x="1912" y="4246"/>
                    <a:pt x="1913" y="3949"/>
                    <a:pt x="1933" y="3949"/>
                  </a:cubicBezTo>
                  <a:lnTo>
                    <a:pt x="1849" y="3949"/>
                  </a:lnTo>
                  <a:cubicBezTo>
                    <a:pt x="1849" y="3886"/>
                    <a:pt x="1933" y="3928"/>
                    <a:pt x="1912" y="3865"/>
                  </a:cubicBezTo>
                  <a:cubicBezTo>
                    <a:pt x="1828" y="3844"/>
                    <a:pt x="1933" y="3781"/>
                    <a:pt x="1891" y="3760"/>
                  </a:cubicBezTo>
                  <a:cubicBezTo>
                    <a:pt x="1891" y="3760"/>
                    <a:pt x="1891" y="3718"/>
                    <a:pt x="1933" y="3718"/>
                  </a:cubicBezTo>
                  <a:cubicBezTo>
                    <a:pt x="1870" y="3718"/>
                    <a:pt x="1933" y="3697"/>
                    <a:pt x="1891" y="3676"/>
                  </a:cubicBezTo>
                  <a:cubicBezTo>
                    <a:pt x="1884" y="3669"/>
                    <a:pt x="1882" y="3666"/>
                    <a:pt x="1881" y="3666"/>
                  </a:cubicBezTo>
                  <a:lnTo>
                    <a:pt x="1881" y="3666"/>
                  </a:lnTo>
                  <a:cubicBezTo>
                    <a:pt x="1879" y="3666"/>
                    <a:pt x="1884" y="3676"/>
                    <a:pt x="1870" y="3676"/>
                  </a:cubicBezTo>
                  <a:lnTo>
                    <a:pt x="1849" y="3634"/>
                  </a:lnTo>
                  <a:cubicBezTo>
                    <a:pt x="1859" y="3623"/>
                    <a:pt x="1870" y="3618"/>
                    <a:pt x="1880" y="3618"/>
                  </a:cubicBezTo>
                  <a:cubicBezTo>
                    <a:pt x="1891" y="3618"/>
                    <a:pt x="1901" y="3623"/>
                    <a:pt x="1912" y="3634"/>
                  </a:cubicBezTo>
                  <a:cubicBezTo>
                    <a:pt x="1954" y="3382"/>
                    <a:pt x="1975" y="3130"/>
                    <a:pt x="1975" y="2899"/>
                  </a:cubicBezTo>
                  <a:cubicBezTo>
                    <a:pt x="1933" y="2899"/>
                    <a:pt x="1954" y="2941"/>
                    <a:pt x="1891" y="2962"/>
                  </a:cubicBezTo>
                  <a:cubicBezTo>
                    <a:pt x="1849" y="2920"/>
                    <a:pt x="1912" y="2920"/>
                    <a:pt x="1870" y="2899"/>
                  </a:cubicBezTo>
                  <a:cubicBezTo>
                    <a:pt x="1954" y="2899"/>
                    <a:pt x="1891" y="2836"/>
                    <a:pt x="1996" y="2815"/>
                  </a:cubicBezTo>
                  <a:lnTo>
                    <a:pt x="1933" y="2815"/>
                  </a:lnTo>
                  <a:lnTo>
                    <a:pt x="1975" y="2794"/>
                  </a:lnTo>
                  <a:cubicBezTo>
                    <a:pt x="1912" y="2647"/>
                    <a:pt x="1933" y="2752"/>
                    <a:pt x="1975" y="2647"/>
                  </a:cubicBezTo>
                  <a:cubicBezTo>
                    <a:pt x="1975" y="2563"/>
                    <a:pt x="1891" y="2542"/>
                    <a:pt x="1912" y="2500"/>
                  </a:cubicBezTo>
                  <a:lnTo>
                    <a:pt x="1912" y="2500"/>
                  </a:lnTo>
                  <a:cubicBezTo>
                    <a:pt x="1912" y="2500"/>
                    <a:pt x="1903" y="2509"/>
                    <a:pt x="1890" y="2509"/>
                  </a:cubicBezTo>
                  <a:cubicBezTo>
                    <a:pt x="1884" y="2509"/>
                    <a:pt x="1877" y="2507"/>
                    <a:pt x="1870" y="2500"/>
                  </a:cubicBezTo>
                  <a:cubicBezTo>
                    <a:pt x="1912" y="2500"/>
                    <a:pt x="1849" y="2458"/>
                    <a:pt x="1891" y="2437"/>
                  </a:cubicBezTo>
                  <a:cubicBezTo>
                    <a:pt x="1891" y="2437"/>
                    <a:pt x="1891" y="2390"/>
                    <a:pt x="1851" y="2390"/>
                  </a:cubicBezTo>
                  <a:cubicBezTo>
                    <a:pt x="1846" y="2390"/>
                    <a:pt x="1841" y="2391"/>
                    <a:pt x="1835" y="2393"/>
                  </a:cubicBezTo>
                  <a:lnTo>
                    <a:pt x="1835" y="2393"/>
                  </a:lnTo>
                  <a:cubicBezTo>
                    <a:pt x="1848" y="2385"/>
                    <a:pt x="1862" y="2359"/>
                    <a:pt x="1875" y="2359"/>
                  </a:cubicBezTo>
                  <a:cubicBezTo>
                    <a:pt x="1880" y="2359"/>
                    <a:pt x="1886" y="2363"/>
                    <a:pt x="1891" y="2374"/>
                  </a:cubicBezTo>
                  <a:lnTo>
                    <a:pt x="1891" y="2311"/>
                  </a:lnTo>
                  <a:lnTo>
                    <a:pt x="1870" y="2332"/>
                  </a:lnTo>
                  <a:cubicBezTo>
                    <a:pt x="1870" y="2290"/>
                    <a:pt x="1912" y="2248"/>
                    <a:pt x="1870" y="2227"/>
                  </a:cubicBezTo>
                  <a:lnTo>
                    <a:pt x="1828" y="2227"/>
                  </a:lnTo>
                  <a:cubicBezTo>
                    <a:pt x="1828" y="2206"/>
                    <a:pt x="1828" y="2185"/>
                    <a:pt x="1891" y="2164"/>
                  </a:cubicBezTo>
                  <a:lnTo>
                    <a:pt x="1912" y="2206"/>
                  </a:lnTo>
                  <a:cubicBezTo>
                    <a:pt x="1912" y="2143"/>
                    <a:pt x="1912" y="2101"/>
                    <a:pt x="1870" y="2059"/>
                  </a:cubicBezTo>
                  <a:lnTo>
                    <a:pt x="1870" y="2080"/>
                  </a:lnTo>
                  <a:cubicBezTo>
                    <a:pt x="1807" y="2017"/>
                    <a:pt x="1765" y="1702"/>
                    <a:pt x="1702" y="1639"/>
                  </a:cubicBezTo>
                  <a:lnTo>
                    <a:pt x="1660" y="1660"/>
                  </a:lnTo>
                  <a:lnTo>
                    <a:pt x="1618" y="1618"/>
                  </a:lnTo>
                  <a:lnTo>
                    <a:pt x="1618" y="1618"/>
                  </a:lnTo>
                  <a:cubicBezTo>
                    <a:pt x="1618" y="1618"/>
                    <a:pt x="1728" y="1633"/>
                    <a:pt x="1744" y="1637"/>
                  </a:cubicBezTo>
                  <a:lnTo>
                    <a:pt x="1744" y="1637"/>
                  </a:lnTo>
                  <a:cubicBezTo>
                    <a:pt x="1744" y="1407"/>
                    <a:pt x="1744" y="1176"/>
                    <a:pt x="1744" y="924"/>
                  </a:cubicBezTo>
                  <a:cubicBezTo>
                    <a:pt x="1758" y="910"/>
                    <a:pt x="1772" y="906"/>
                    <a:pt x="1784" y="906"/>
                  </a:cubicBezTo>
                  <a:cubicBezTo>
                    <a:pt x="1809" y="906"/>
                    <a:pt x="1828" y="924"/>
                    <a:pt x="1828" y="924"/>
                  </a:cubicBezTo>
                  <a:cubicBezTo>
                    <a:pt x="1828" y="882"/>
                    <a:pt x="1786" y="903"/>
                    <a:pt x="1786" y="861"/>
                  </a:cubicBezTo>
                  <a:cubicBezTo>
                    <a:pt x="1786" y="847"/>
                    <a:pt x="1791" y="843"/>
                    <a:pt x="1797" y="843"/>
                  </a:cubicBezTo>
                  <a:cubicBezTo>
                    <a:pt x="1809" y="843"/>
                    <a:pt x="1828" y="861"/>
                    <a:pt x="1828" y="861"/>
                  </a:cubicBezTo>
                  <a:cubicBezTo>
                    <a:pt x="1849" y="861"/>
                    <a:pt x="1828" y="840"/>
                    <a:pt x="1828" y="840"/>
                  </a:cubicBezTo>
                  <a:cubicBezTo>
                    <a:pt x="1828" y="833"/>
                    <a:pt x="1821" y="831"/>
                    <a:pt x="1810" y="831"/>
                  </a:cubicBezTo>
                  <a:cubicBezTo>
                    <a:pt x="1788" y="831"/>
                    <a:pt x="1751" y="840"/>
                    <a:pt x="1723" y="840"/>
                  </a:cubicBezTo>
                  <a:lnTo>
                    <a:pt x="1723" y="798"/>
                  </a:lnTo>
                  <a:lnTo>
                    <a:pt x="1765" y="798"/>
                  </a:lnTo>
                  <a:cubicBezTo>
                    <a:pt x="1765" y="798"/>
                    <a:pt x="1660" y="756"/>
                    <a:pt x="1681" y="714"/>
                  </a:cubicBezTo>
                  <a:cubicBezTo>
                    <a:pt x="1702" y="672"/>
                    <a:pt x="1681" y="546"/>
                    <a:pt x="1702" y="462"/>
                  </a:cubicBezTo>
                  <a:cubicBezTo>
                    <a:pt x="1708" y="462"/>
                    <a:pt x="1714" y="462"/>
                    <a:pt x="1720" y="463"/>
                  </a:cubicBezTo>
                  <a:lnTo>
                    <a:pt x="1720" y="463"/>
                  </a:lnTo>
                  <a:cubicBezTo>
                    <a:pt x="1713" y="455"/>
                    <a:pt x="1715" y="437"/>
                    <a:pt x="1709" y="437"/>
                  </a:cubicBezTo>
                  <a:cubicBezTo>
                    <a:pt x="1707" y="437"/>
                    <a:pt x="1705" y="438"/>
                    <a:pt x="1702" y="441"/>
                  </a:cubicBezTo>
                  <a:cubicBezTo>
                    <a:pt x="1618" y="378"/>
                    <a:pt x="1702" y="294"/>
                    <a:pt x="1639" y="231"/>
                  </a:cubicBezTo>
                  <a:lnTo>
                    <a:pt x="127" y="2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2506300" y="41997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4" y="1"/>
                  </a:moveTo>
                  <a:cubicBezTo>
                    <a:pt x="22" y="22"/>
                    <a:pt x="1" y="43"/>
                    <a:pt x="1" y="85"/>
                  </a:cubicBezTo>
                  <a:cubicBezTo>
                    <a:pt x="22" y="64"/>
                    <a:pt x="43" y="43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2507875" y="4199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2465875" y="40695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cubicBezTo>
                    <a:pt x="0" y="1"/>
                    <a:pt x="0" y="22"/>
                    <a:pt x="0" y="22"/>
                  </a:cubicBezTo>
                  <a:cubicBezTo>
                    <a:pt x="0" y="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2463250" y="4069025"/>
              <a:ext cx="49375" cy="132375"/>
            </a:xfrm>
            <a:custGeom>
              <a:avLst/>
              <a:gdLst/>
              <a:ahLst/>
              <a:cxnLst/>
              <a:rect l="l" t="t" r="r" b="b"/>
              <a:pathLst>
                <a:path w="1975" h="5295" extrusionOk="0">
                  <a:moveTo>
                    <a:pt x="147" y="1"/>
                  </a:moveTo>
                  <a:cubicBezTo>
                    <a:pt x="126" y="1"/>
                    <a:pt x="105" y="22"/>
                    <a:pt x="126" y="43"/>
                  </a:cubicBezTo>
                  <a:cubicBezTo>
                    <a:pt x="126" y="22"/>
                    <a:pt x="126" y="1"/>
                    <a:pt x="147" y="1"/>
                  </a:cubicBezTo>
                  <a:close/>
                  <a:moveTo>
                    <a:pt x="126" y="43"/>
                  </a:moveTo>
                  <a:lnTo>
                    <a:pt x="170" y="48"/>
                  </a:lnTo>
                  <a:lnTo>
                    <a:pt x="170" y="48"/>
                  </a:lnTo>
                  <a:cubicBezTo>
                    <a:pt x="170" y="46"/>
                    <a:pt x="169" y="44"/>
                    <a:pt x="168" y="43"/>
                  </a:cubicBezTo>
                  <a:close/>
                  <a:moveTo>
                    <a:pt x="1743" y="1650"/>
                  </a:moveTo>
                  <a:lnTo>
                    <a:pt x="1743" y="1650"/>
                  </a:lnTo>
                  <a:cubicBezTo>
                    <a:pt x="1743" y="1653"/>
                    <a:pt x="1743" y="1657"/>
                    <a:pt x="1744" y="1660"/>
                  </a:cubicBezTo>
                  <a:cubicBezTo>
                    <a:pt x="1747" y="1657"/>
                    <a:pt x="1746" y="1653"/>
                    <a:pt x="1743" y="1650"/>
                  </a:cubicBezTo>
                  <a:close/>
                  <a:moveTo>
                    <a:pt x="1681" y="5167"/>
                  </a:moveTo>
                  <a:lnTo>
                    <a:pt x="1681" y="5183"/>
                  </a:lnTo>
                  <a:lnTo>
                    <a:pt x="1681" y="5183"/>
                  </a:lnTo>
                  <a:cubicBezTo>
                    <a:pt x="1675" y="5172"/>
                    <a:pt x="1670" y="5167"/>
                    <a:pt x="1681" y="5167"/>
                  </a:cubicBezTo>
                  <a:close/>
                  <a:moveTo>
                    <a:pt x="84" y="22"/>
                  </a:moveTo>
                  <a:cubicBezTo>
                    <a:pt x="84" y="64"/>
                    <a:pt x="63" y="85"/>
                    <a:pt x="84" y="106"/>
                  </a:cubicBezTo>
                  <a:cubicBezTo>
                    <a:pt x="74" y="116"/>
                    <a:pt x="63" y="116"/>
                    <a:pt x="53" y="116"/>
                  </a:cubicBezTo>
                  <a:cubicBezTo>
                    <a:pt x="42" y="116"/>
                    <a:pt x="32" y="116"/>
                    <a:pt x="21" y="127"/>
                  </a:cubicBezTo>
                  <a:cubicBezTo>
                    <a:pt x="0" y="148"/>
                    <a:pt x="63" y="190"/>
                    <a:pt x="42" y="211"/>
                  </a:cubicBezTo>
                  <a:cubicBezTo>
                    <a:pt x="0" y="274"/>
                    <a:pt x="105" y="316"/>
                    <a:pt x="63" y="379"/>
                  </a:cubicBezTo>
                  <a:lnTo>
                    <a:pt x="42" y="379"/>
                  </a:lnTo>
                  <a:cubicBezTo>
                    <a:pt x="21" y="400"/>
                    <a:pt x="42" y="442"/>
                    <a:pt x="21" y="484"/>
                  </a:cubicBezTo>
                  <a:cubicBezTo>
                    <a:pt x="21" y="484"/>
                    <a:pt x="40" y="474"/>
                    <a:pt x="53" y="474"/>
                  </a:cubicBezTo>
                  <a:cubicBezTo>
                    <a:pt x="59" y="474"/>
                    <a:pt x="63" y="477"/>
                    <a:pt x="63" y="484"/>
                  </a:cubicBezTo>
                  <a:cubicBezTo>
                    <a:pt x="84" y="505"/>
                    <a:pt x="63" y="547"/>
                    <a:pt x="42" y="589"/>
                  </a:cubicBezTo>
                  <a:lnTo>
                    <a:pt x="84" y="610"/>
                  </a:lnTo>
                  <a:cubicBezTo>
                    <a:pt x="63" y="778"/>
                    <a:pt x="105" y="1387"/>
                    <a:pt x="105" y="1534"/>
                  </a:cubicBezTo>
                  <a:cubicBezTo>
                    <a:pt x="105" y="1870"/>
                    <a:pt x="126" y="2185"/>
                    <a:pt x="147" y="2521"/>
                  </a:cubicBezTo>
                  <a:cubicBezTo>
                    <a:pt x="105" y="2542"/>
                    <a:pt x="126" y="2605"/>
                    <a:pt x="105" y="2647"/>
                  </a:cubicBezTo>
                  <a:cubicBezTo>
                    <a:pt x="116" y="2636"/>
                    <a:pt x="126" y="2631"/>
                    <a:pt x="134" y="2631"/>
                  </a:cubicBezTo>
                  <a:cubicBezTo>
                    <a:pt x="142" y="2631"/>
                    <a:pt x="147" y="2636"/>
                    <a:pt x="147" y="2647"/>
                  </a:cubicBezTo>
                  <a:cubicBezTo>
                    <a:pt x="147" y="2752"/>
                    <a:pt x="189" y="2647"/>
                    <a:pt x="189" y="2773"/>
                  </a:cubicBezTo>
                  <a:cubicBezTo>
                    <a:pt x="210" y="3025"/>
                    <a:pt x="189" y="3298"/>
                    <a:pt x="126" y="3550"/>
                  </a:cubicBezTo>
                  <a:cubicBezTo>
                    <a:pt x="189" y="3613"/>
                    <a:pt x="126" y="3697"/>
                    <a:pt x="189" y="3760"/>
                  </a:cubicBezTo>
                  <a:lnTo>
                    <a:pt x="168" y="3760"/>
                  </a:lnTo>
                  <a:cubicBezTo>
                    <a:pt x="189" y="3844"/>
                    <a:pt x="126" y="4222"/>
                    <a:pt x="147" y="4285"/>
                  </a:cubicBezTo>
                  <a:cubicBezTo>
                    <a:pt x="168" y="4369"/>
                    <a:pt x="105" y="4348"/>
                    <a:pt x="84" y="4411"/>
                  </a:cubicBezTo>
                  <a:cubicBezTo>
                    <a:pt x="96" y="4407"/>
                    <a:pt x="107" y="4405"/>
                    <a:pt x="117" y="4405"/>
                  </a:cubicBezTo>
                  <a:cubicBezTo>
                    <a:pt x="161" y="4405"/>
                    <a:pt x="189" y="4440"/>
                    <a:pt x="189" y="4474"/>
                  </a:cubicBezTo>
                  <a:cubicBezTo>
                    <a:pt x="210" y="4537"/>
                    <a:pt x="231" y="4600"/>
                    <a:pt x="253" y="4663"/>
                  </a:cubicBezTo>
                  <a:lnTo>
                    <a:pt x="210" y="4663"/>
                  </a:lnTo>
                  <a:cubicBezTo>
                    <a:pt x="253" y="4705"/>
                    <a:pt x="231" y="4789"/>
                    <a:pt x="253" y="4831"/>
                  </a:cubicBezTo>
                  <a:cubicBezTo>
                    <a:pt x="231" y="4894"/>
                    <a:pt x="147" y="5020"/>
                    <a:pt x="210" y="5125"/>
                  </a:cubicBezTo>
                  <a:lnTo>
                    <a:pt x="105" y="5188"/>
                  </a:lnTo>
                  <a:cubicBezTo>
                    <a:pt x="105" y="5188"/>
                    <a:pt x="814" y="5294"/>
                    <a:pt x="1293" y="5294"/>
                  </a:cubicBezTo>
                  <a:cubicBezTo>
                    <a:pt x="1452" y="5294"/>
                    <a:pt x="1586" y="5282"/>
                    <a:pt x="1660" y="5251"/>
                  </a:cubicBezTo>
                  <a:lnTo>
                    <a:pt x="1681" y="5251"/>
                  </a:lnTo>
                  <a:lnTo>
                    <a:pt x="1681" y="5230"/>
                  </a:lnTo>
                  <a:cubicBezTo>
                    <a:pt x="1688" y="5216"/>
                    <a:pt x="1695" y="5211"/>
                    <a:pt x="1702" y="5211"/>
                  </a:cubicBezTo>
                  <a:cubicBezTo>
                    <a:pt x="1716" y="5211"/>
                    <a:pt x="1730" y="5230"/>
                    <a:pt x="1744" y="5230"/>
                  </a:cubicBezTo>
                  <a:cubicBezTo>
                    <a:pt x="1744" y="5209"/>
                    <a:pt x="1744" y="5188"/>
                    <a:pt x="1765" y="5188"/>
                  </a:cubicBezTo>
                  <a:lnTo>
                    <a:pt x="1744" y="5188"/>
                  </a:lnTo>
                  <a:cubicBezTo>
                    <a:pt x="1723" y="5188"/>
                    <a:pt x="1702" y="5146"/>
                    <a:pt x="1702" y="5125"/>
                  </a:cubicBezTo>
                  <a:cubicBezTo>
                    <a:pt x="1723" y="5104"/>
                    <a:pt x="1765" y="5125"/>
                    <a:pt x="1786" y="5083"/>
                  </a:cubicBezTo>
                  <a:cubicBezTo>
                    <a:pt x="1828" y="4873"/>
                    <a:pt x="1849" y="4663"/>
                    <a:pt x="1849" y="4453"/>
                  </a:cubicBezTo>
                  <a:lnTo>
                    <a:pt x="1870" y="4453"/>
                  </a:lnTo>
                  <a:cubicBezTo>
                    <a:pt x="1870" y="4390"/>
                    <a:pt x="1870" y="4327"/>
                    <a:pt x="1849" y="4264"/>
                  </a:cubicBezTo>
                  <a:cubicBezTo>
                    <a:pt x="1870" y="4264"/>
                    <a:pt x="1891" y="4243"/>
                    <a:pt x="1912" y="4243"/>
                  </a:cubicBezTo>
                  <a:cubicBezTo>
                    <a:pt x="1913" y="4245"/>
                    <a:pt x="1914" y="4246"/>
                    <a:pt x="1915" y="4246"/>
                  </a:cubicBezTo>
                  <a:cubicBezTo>
                    <a:pt x="1933" y="4246"/>
                    <a:pt x="1933" y="3949"/>
                    <a:pt x="1933" y="3949"/>
                  </a:cubicBezTo>
                  <a:lnTo>
                    <a:pt x="1849" y="3949"/>
                  </a:lnTo>
                  <a:cubicBezTo>
                    <a:pt x="1849" y="3886"/>
                    <a:pt x="1933" y="3928"/>
                    <a:pt x="1912" y="3865"/>
                  </a:cubicBezTo>
                  <a:cubicBezTo>
                    <a:pt x="1828" y="3844"/>
                    <a:pt x="1933" y="3781"/>
                    <a:pt x="1891" y="3739"/>
                  </a:cubicBezTo>
                  <a:cubicBezTo>
                    <a:pt x="1891" y="3739"/>
                    <a:pt x="1891" y="3718"/>
                    <a:pt x="1912" y="3718"/>
                  </a:cubicBezTo>
                  <a:cubicBezTo>
                    <a:pt x="1870" y="3718"/>
                    <a:pt x="1912" y="3697"/>
                    <a:pt x="1891" y="3676"/>
                  </a:cubicBezTo>
                  <a:cubicBezTo>
                    <a:pt x="1884" y="3669"/>
                    <a:pt x="1881" y="3666"/>
                    <a:pt x="1881" y="3666"/>
                  </a:cubicBezTo>
                  <a:lnTo>
                    <a:pt x="1881" y="3666"/>
                  </a:lnTo>
                  <a:cubicBezTo>
                    <a:pt x="1879" y="3666"/>
                    <a:pt x="1884" y="3676"/>
                    <a:pt x="1870" y="3676"/>
                  </a:cubicBezTo>
                  <a:lnTo>
                    <a:pt x="1849" y="3634"/>
                  </a:lnTo>
                  <a:cubicBezTo>
                    <a:pt x="1859" y="3623"/>
                    <a:pt x="1870" y="3618"/>
                    <a:pt x="1880" y="3618"/>
                  </a:cubicBezTo>
                  <a:cubicBezTo>
                    <a:pt x="1891" y="3618"/>
                    <a:pt x="1901" y="3623"/>
                    <a:pt x="1912" y="3634"/>
                  </a:cubicBezTo>
                  <a:cubicBezTo>
                    <a:pt x="1954" y="3382"/>
                    <a:pt x="1975" y="3130"/>
                    <a:pt x="1975" y="2899"/>
                  </a:cubicBezTo>
                  <a:cubicBezTo>
                    <a:pt x="1933" y="2899"/>
                    <a:pt x="1954" y="2941"/>
                    <a:pt x="1891" y="2962"/>
                  </a:cubicBezTo>
                  <a:cubicBezTo>
                    <a:pt x="1849" y="2920"/>
                    <a:pt x="1891" y="2899"/>
                    <a:pt x="1870" y="2899"/>
                  </a:cubicBezTo>
                  <a:cubicBezTo>
                    <a:pt x="1954" y="2899"/>
                    <a:pt x="1891" y="2836"/>
                    <a:pt x="1975" y="2794"/>
                  </a:cubicBezTo>
                  <a:lnTo>
                    <a:pt x="1954" y="2794"/>
                  </a:lnTo>
                  <a:cubicBezTo>
                    <a:pt x="1912" y="2647"/>
                    <a:pt x="1933" y="2752"/>
                    <a:pt x="1954" y="2647"/>
                  </a:cubicBezTo>
                  <a:cubicBezTo>
                    <a:pt x="1954" y="2563"/>
                    <a:pt x="1891" y="2542"/>
                    <a:pt x="1912" y="2500"/>
                  </a:cubicBezTo>
                  <a:lnTo>
                    <a:pt x="1912" y="2500"/>
                  </a:lnTo>
                  <a:cubicBezTo>
                    <a:pt x="1912" y="2500"/>
                    <a:pt x="1893" y="2509"/>
                    <a:pt x="1881" y="2509"/>
                  </a:cubicBezTo>
                  <a:cubicBezTo>
                    <a:pt x="1874" y="2509"/>
                    <a:pt x="1870" y="2507"/>
                    <a:pt x="1870" y="2500"/>
                  </a:cubicBezTo>
                  <a:cubicBezTo>
                    <a:pt x="1912" y="2500"/>
                    <a:pt x="1828" y="2458"/>
                    <a:pt x="1891" y="2437"/>
                  </a:cubicBezTo>
                  <a:cubicBezTo>
                    <a:pt x="1891" y="2437"/>
                    <a:pt x="1891" y="2390"/>
                    <a:pt x="1851" y="2390"/>
                  </a:cubicBezTo>
                  <a:cubicBezTo>
                    <a:pt x="1846" y="2390"/>
                    <a:pt x="1841" y="2391"/>
                    <a:pt x="1834" y="2393"/>
                  </a:cubicBezTo>
                  <a:lnTo>
                    <a:pt x="1834" y="2393"/>
                  </a:lnTo>
                  <a:cubicBezTo>
                    <a:pt x="1850" y="2384"/>
                    <a:pt x="1866" y="2348"/>
                    <a:pt x="1882" y="2348"/>
                  </a:cubicBezTo>
                  <a:cubicBezTo>
                    <a:pt x="1885" y="2348"/>
                    <a:pt x="1888" y="2350"/>
                    <a:pt x="1891" y="2353"/>
                  </a:cubicBezTo>
                  <a:cubicBezTo>
                    <a:pt x="1891" y="2353"/>
                    <a:pt x="1912" y="2332"/>
                    <a:pt x="1891" y="2311"/>
                  </a:cubicBezTo>
                  <a:lnTo>
                    <a:pt x="1870" y="2332"/>
                  </a:lnTo>
                  <a:cubicBezTo>
                    <a:pt x="1870" y="2290"/>
                    <a:pt x="1912" y="2248"/>
                    <a:pt x="1870" y="2206"/>
                  </a:cubicBezTo>
                  <a:lnTo>
                    <a:pt x="1828" y="2227"/>
                  </a:lnTo>
                  <a:cubicBezTo>
                    <a:pt x="1828" y="2206"/>
                    <a:pt x="1828" y="2164"/>
                    <a:pt x="1891" y="2164"/>
                  </a:cubicBezTo>
                  <a:lnTo>
                    <a:pt x="1912" y="2206"/>
                  </a:lnTo>
                  <a:cubicBezTo>
                    <a:pt x="1912" y="2143"/>
                    <a:pt x="1891" y="2101"/>
                    <a:pt x="1870" y="2059"/>
                  </a:cubicBezTo>
                  <a:lnTo>
                    <a:pt x="1870" y="2080"/>
                  </a:lnTo>
                  <a:cubicBezTo>
                    <a:pt x="1807" y="2017"/>
                    <a:pt x="1765" y="1702"/>
                    <a:pt x="1702" y="1639"/>
                  </a:cubicBezTo>
                  <a:lnTo>
                    <a:pt x="1639" y="1660"/>
                  </a:lnTo>
                  <a:lnTo>
                    <a:pt x="1618" y="1618"/>
                  </a:lnTo>
                  <a:lnTo>
                    <a:pt x="1618" y="1618"/>
                  </a:lnTo>
                  <a:cubicBezTo>
                    <a:pt x="1618" y="1618"/>
                    <a:pt x="1724" y="1633"/>
                    <a:pt x="1743" y="1650"/>
                  </a:cubicBezTo>
                  <a:lnTo>
                    <a:pt x="1743" y="1650"/>
                  </a:lnTo>
                  <a:cubicBezTo>
                    <a:pt x="1723" y="1402"/>
                    <a:pt x="1723" y="1173"/>
                    <a:pt x="1744" y="925"/>
                  </a:cubicBezTo>
                  <a:cubicBezTo>
                    <a:pt x="1751" y="918"/>
                    <a:pt x="1762" y="915"/>
                    <a:pt x="1775" y="915"/>
                  </a:cubicBezTo>
                  <a:cubicBezTo>
                    <a:pt x="1800" y="915"/>
                    <a:pt x="1828" y="925"/>
                    <a:pt x="1828" y="925"/>
                  </a:cubicBezTo>
                  <a:cubicBezTo>
                    <a:pt x="1807" y="883"/>
                    <a:pt x="1786" y="904"/>
                    <a:pt x="1786" y="883"/>
                  </a:cubicBezTo>
                  <a:cubicBezTo>
                    <a:pt x="1786" y="869"/>
                    <a:pt x="1790" y="864"/>
                    <a:pt x="1797" y="864"/>
                  </a:cubicBezTo>
                  <a:cubicBezTo>
                    <a:pt x="1809" y="864"/>
                    <a:pt x="1828" y="883"/>
                    <a:pt x="1828" y="883"/>
                  </a:cubicBezTo>
                  <a:cubicBezTo>
                    <a:pt x="1849" y="883"/>
                    <a:pt x="1828" y="841"/>
                    <a:pt x="1828" y="841"/>
                  </a:cubicBezTo>
                  <a:cubicBezTo>
                    <a:pt x="1828" y="841"/>
                    <a:pt x="1744" y="841"/>
                    <a:pt x="1723" y="862"/>
                  </a:cubicBezTo>
                  <a:lnTo>
                    <a:pt x="1723" y="799"/>
                  </a:lnTo>
                  <a:lnTo>
                    <a:pt x="1744" y="799"/>
                  </a:lnTo>
                  <a:cubicBezTo>
                    <a:pt x="1744" y="799"/>
                    <a:pt x="1660" y="778"/>
                    <a:pt x="1681" y="715"/>
                  </a:cubicBezTo>
                  <a:cubicBezTo>
                    <a:pt x="1702" y="673"/>
                    <a:pt x="1681" y="547"/>
                    <a:pt x="1681" y="463"/>
                  </a:cubicBezTo>
                  <a:cubicBezTo>
                    <a:pt x="1723" y="463"/>
                    <a:pt x="1723" y="484"/>
                    <a:pt x="1744" y="505"/>
                  </a:cubicBezTo>
                  <a:lnTo>
                    <a:pt x="1744" y="463"/>
                  </a:lnTo>
                  <a:cubicBezTo>
                    <a:pt x="1737" y="466"/>
                    <a:pt x="1733" y="467"/>
                    <a:pt x="1729" y="467"/>
                  </a:cubicBezTo>
                  <a:cubicBezTo>
                    <a:pt x="1711" y="467"/>
                    <a:pt x="1716" y="437"/>
                    <a:pt x="1708" y="437"/>
                  </a:cubicBezTo>
                  <a:cubicBezTo>
                    <a:pt x="1707" y="437"/>
                    <a:pt x="1705" y="438"/>
                    <a:pt x="1702" y="442"/>
                  </a:cubicBezTo>
                  <a:cubicBezTo>
                    <a:pt x="1618" y="379"/>
                    <a:pt x="1702" y="295"/>
                    <a:pt x="1639" y="232"/>
                  </a:cubicBezTo>
                  <a:lnTo>
                    <a:pt x="170" y="48"/>
                  </a:lnTo>
                  <a:lnTo>
                    <a:pt x="170" y="48"/>
                  </a:lnTo>
                  <a:cubicBezTo>
                    <a:pt x="178" y="74"/>
                    <a:pt x="173" y="74"/>
                    <a:pt x="166" y="74"/>
                  </a:cubicBezTo>
                  <a:cubicBezTo>
                    <a:pt x="158" y="74"/>
                    <a:pt x="147" y="74"/>
                    <a:pt x="147" y="106"/>
                  </a:cubicBezTo>
                  <a:cubicBezTo>
                    <a:pt x="105" y="106"/>
                    <a:pt x="84" y="64"/>
                    <a:pt x="84" y="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2962575" y="3624325"/>
              <a:ext cx="1075" cy="1600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0"/>
                  </a:moveTo>
                  <a:cubicBezTo>
                    <a:pt x="21" y="0"/>
                    <a:pt x="0" y="21"/>
                    <a:pt x="0" y="63"/>
                  </a:cubicBezTo>
                  <a:cubicBezTo>
                    <a:pt x="21" y="42"/>
                    <a:pt x="42" y="21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2963625" y="362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2922150" y="34941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cubicBezTo>
                    <a:pt x="0" y="1"/>
                    <a:pt x="0" y="1"/>
                    <a:pt x="0" y="2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2920050" y="3493575"/>
              <a:ext cx="49375" cy="131850"/>
            </a:xfrm>
            <a:custGeom>
              <a:avLst/>
              <a:gdLst/>
              <a:ahLst/>
              <a:cxnLst/>
              <a:rect l="l" t="t" r="r" b="b"/>
              <a:pathLst>
                <a:path w="1975" h="5274" extrusionOk="0">
                  <a:moveTo>
                    <a:pt x="1743" y="463"/>
                  </a:moveTo>
                  <a:cubicBezTo>
                    <a:pt x="1740" y="463"/>
                    <a:pt x="1737" y="464"/>
                    <a:pt x="1736" y="466"/>
                  </a:cubicBezTo>
                  <a:lnTo>
                    <a:pt x="1736" y="466"/>
                  </a:lnTo>
                  <a:cubicBezTo>
                    <a:pt x="1738" y="465"/>
                    <a:pt x="1740" y="464"/>
                    <a:pt x="1743" y="463"/>
                  </a:cubicBezTo>
                  <a:close/>
                  <a:moveTo>
                    <a:pt x="1743" y="1638"/>
                  </a:moveTo>
                  <a:lnTo>
                    <a:pt x="1743" y="1638"/>
                  </a:lnTo>
                  <a:cubicBezTo>
                    <a:pt x="1743" y="1638"/>
                    <a:pt x="1743" y="1638"/>
                    <a:pt x="1743" y="1639"/>
                  </a:cubicBezTo>
                  <a:cubicBezTo>
                    <a:pt x="1746" y="1639"/>
                    <a:pt x="1745" y="1638"/>
                    <a:pt x="1743" y="1638"/>
                  </a:cubicBezTo>
                  <a:close/>
                  <a:moveTo>
                    <a:pt x="1911" y="4243"/>
                  </a:moveTo>
                  <a:cubicBezTo>
                    <a:pt x="1910" y="4243"/>
                    <a:pt x="1909" y="4243"/>
                    <a:pt x="1908" y="4243"/>
                  </a:cubicBezTo>
                  <a:lnTo>
                    <a:pt x="1908" y="4243"/>
                  </a:lnTo>
                  <a:cubicBezTo>
                    <a:pt x="1908" y="4244"/>
                    <a:pt x="1909" y="4244"/>
                    <a:pt x="1909" y="4244"/>
                  </a:cubicBezTo>
                  <a:cubicBezTo>
                    <a:pt x="1910" y="4244"/>
                    <a:pt x="1911" y="4244"/>
                    <a:pt x="1911" y="4243"/>
                  </a:cubicBezTo>
                  <a:close/>
                  <a:moveTo>
                    <a:pt x="1701" y="5167"/>
                  </a:moveTo>
                  <a:lnTo>
                    <a:pt x="1701" y="5183"/>
                  </a:lnTo>
                  <a:lnTo>
                    <a:pt x="1701" y="5183"/>
                  </a:lnTo>
                  <a:cubicBezTo>
                    <a:pt x="1696" y="5172"/>
                    <a:pt x="1691" y="5167"/>
                    <a:pt x="1701" y="5167"/>
                  </a:cubicBezTo>
                  <a:close/>
                  <a:moveTo>
                    <a:pt x="147" y="1"/>
                  </a:moveTo>
                  <a:lnTo>
                    <a:pt x="147" y="1"/>
                  </a:lnTo>
                  <a:cubicBezTo>
                    <a:pt x="126" y="1"/>
                    <a:pt x="105" y="22"/>
                    <a:pt x="126" y="43"/>
                  </a:cubicBezTo>
                  <a:lnTo>
                    <a:pt x="168" y="43"/>
                  </a:lnTo>
                  <a:cubicBezTo>
                    <a:pt x="179" y="64"/>
                    <a:pt x="173" y="64"/>
                    <a:pt x="165" y="64"/>
                  </a:cubicBezTo>
                  <a:cubicBezTo>
                    <a:pt x="158" y="64"/>
                    <a:pt x="147" y="64"/>
                    <a:pt x="147" y="85"/>
                  </a:cubicBezTo>
                  <a:cubicBezTo>
                    <a:pt x="105" y="85"/>
                    <a:pt x="84" y="64"/>
                    <a:pt x="84" y="22"/>
                  </a:cubicBezTo>
                  <a:cubicBezTo>
                    <a:pt x="84" y="43"/>
                    <a:pt x="63" y="85"/>
                    <a:pt x="84" y="85"/>
                  </a:cubicBezTo>
                  <a:cubicBezTo>
                    <a:pt x="74" y="106"/>
                    <a:pt x="63" y="106"/>
                    <a:pt x="53" y="106"/>
                  </a:cubicBezTo>
                  <a:cubicBezTo>
                    <a:pt x="42" y="106"/>
                    <a:pt x="32" y="106"/>
                    <a:pt x="21" y="127"/>
                  </a:cubicBezTo>
                  <a:cubicBezTo>
                    <a:pt x="0" y="148"/>
                    <a:pt x="63" y="169"/>
                    <a:pt x="42" y="211"/>
                  </a:cubicBezTo>
                  <a:cubicBezTo>
                    <a:pt x="0" y="274"/>
                    <a:pt x="105" y="316"/>
                    <a:pt x="63" y="358"/>
                  </a:cubicBezTo>
                  <a:lnTo>
                    <a:pt x="42" y="358"/>
                  </a:lnTo>
                  <a:cubicBezTo>
                    <a:pt x="21" y="379"/>
                    <a:pt x="42" y="421"/>
                    <a:pt x="21" y="463"/>
                  </a:cubicBezTo>
                  <a:cubicBezTo>
                    <a:pt x="21" y="463"/>
                    <a:pt x="40" y="453"/>
                    <a:pt x="58" y="453"/>
                  </a:cubicBezTo>
                  <a:cubicBezTo>
                    <a:pt x="68" y="453"/>
                    <a:pt x="77" y="456"/>
                    <a:pt x="84" y="463"/>
                  </a:cubicBezTo>
                  <a:cubicBezTo>
                    <a:pt x="84" y="484"/>
                    <a:pt x="84" y="547"/>
                    <a:pt x="42" y="568"/>
                  </a:cubicBezTo>
                  <a:lnTo>
                    <a:pt x="84" y="610"/>
                  </a:lnTo>
                  <a:cubicBezTo>
                    <a:pt x="63" y="757"/>
                    <a:pt x="105" y="1366"/>
                    <a:pt x="105" y="1534"/>
                  </a:cubicBezTo>
                  <a:cubicBezTo>
                    <a:pt x="105" y="1849"/>
                    <a:pt x="126" y="2185"/>
                    <a:pt x="168" y="2500"/>
                  </a:cubicBezTo>
                  <a:cubicBezTo>
                    <a:pt x="126" y="2542"/>
                    <a:pt x="126" y="2584"/>
                    <a:pt x="105" y="2626"/>
                  </a:cubicBezTo>
                  <a:cubicBezTo>
                    <a:pt x="112" y="2619"/>
                    <a:pt x="121" y="2616"/>
                    <a:pt x="131" y="2616"/>
                  </a:cubicBezTo>
                  <a:cubicBezTo>
                    <a:pt x="149" y="2616"/>
                    <a:pt x="168" y="2626"/>
                    <a:pt x="168" y="2626"/>
                  </a:cubicBezTo>
                  <a:cubicBezTo>
                    <a:pt x="168" y="2689"/>
                    <a:pt x="173" y="2689"/>
                    <a:pt x="181" y="2689"/>
                  </a:cubicBezTo>
                  <a:cubicBezTo>
                    <a:pt x="189" y="2689"/>
                    <a:pt x="200" y="2689"/>
                    <a:pt x="210" y="2752"/>
                  </a:cubicBezTo>
                  <a:cubicBezTo>
                    <a:pt x="210" y="3025"/>
                    <a:pt x="189" y="3277"/>
                    <a:pt x="147" y="3550"/>
                  </a:cubicBezTo>
                  <a:cubicBezTo>
                    <a:pt x="189" y="3613"/>
                    <a:pt x="147" y="3697"/>
                    <a:pt x="189" y="3760"/>
                  </a:cubicBezTo>
                  <a:lnTo>
                    <a:pt x="168" y="3760"/>
                  </a:lnTo>
                  <a:cubicBezTo>
                    <a:pt x="189" y="3823"/>
                    <a:pt x="126" y="4201"/>
                    <a:pt x="147" y="4285"/>
                  </a:cubicBezTo>
                  <a:cubicBezTo>
                    <a:pt x="189" y="4348"/>
                    <a:pt x="105" y="4348"/>
                    <a:pt x="84" y="4390"/>
                  </a:cubicBezTo>
                  <a:cubicBezTo>
                    <a:pt x="147" y="4390"/>
                    <a:pt x="189" y="4432"/>
                    <a:pt x="210" y="4474"/>
                  </a:cubicBezTo>
                  <a:lnTo>
                    <a:pt x="189" y="4474"/>
                  </a:lnTo>
                  <a:cubicBezTo>
                    <a:pt x="210" y="4516"/>
                    <a:pt x="252" y="4579"/>
                    <a:pt x="273" y="4642"/>
                  </a:cubicBezTo>
                  <a:lnTo>
                    <a:pt x="231" y="4642"/>
                  </a:lnTo>
                  <a:cubicBezTo>
                    <a:pt x="273" y="4684"/>
                    <a:pt x="252" y="4789"/>
                    <a:pt x="252" y="4810"/>
                  </a:cubicBezTo>
                  <a:cubicBezTo>
                    <a:pt x="231" y="4894"/>
                    <a:pt x="168" y="4999"/>
                    <a:pt x="210" y="5104"/>
                  </a:cubicBezTo>
                  <a:lnTo>
                    <a:pt x="105" y="5167"/>
                  </a:lnTo>
                  <a:cubicBezTo>
                    <a:pt x="105" y="5167"/>
                    <a:pt x="826" y="5273"/>
                    <a:pt x="1301" y="5273"/>
                  </a:cubicBezTo>
                  <a:cubicBezTo>
                    <a:pt x="1460" y="5273"/>
                    <a:pt x="1591" y="5262"/>
                    <a:pt x="1659" y="5230"/>
                  </a:cubicBezTo>
                  <a:lnTo>
                    <a:pt x="1701" y="5230"/>
                  </a:lnTo>
                  <a:cubicBezTo>
                    <a:pt x="1705" y="5223"/>
                    <a:pt x="1706" y="5217"/>
                    <a:pt x="1707" y="5211"/>
                  </a:cubicBezTo>
                  <a:lnTo>
                    <a:pt x="1707" y="5211"/>
                  </a:lnTo>
                  <a:cubicBezTo>
                    <a:pt x="1707" y="5211"/>
                    <a:pt x="1707" y="5211"/>
                    <a:pt x="1707" y="5211"/>
                  </a:cubicBezTo>
                  <a:cubicBezTo>
                    <a:pt x="1715" y="5211"/>
                    <a:pt x="1729" y="5230"/>
                    <a:pt x="1743" y="5230"/>
                  </a:cubicBezTo>
                  <a:cubicBezTo>
                    <a:pt x="1743" y="5209"/>
                    <a:pt x="1764" y="5188"/>
                    <a:pt x="1764" y="5188"/>
                  </a:cubicBezTo>
                  <a:lnTo>
                    <a:pt x="1743" y="5188"/>
                  </a:lnTo>
                  <a:cubicBezTo>
                    <a:pt x="1743" y="5188"/>
                    <a:pt x="1701" y="5146"/>
                    <a:pt x="1722" y="5125"/>
                  </a:cubicBezTo>
                  <a:cubicBezTo>
                    <a:pt x="1743" y="5104"/>
                    <a:pt x="1785" y="5125"/>
                    <a:pt x="1785" y="5083"/>
                  </a:cubicBezTo>
                  <a:cubicBezTo>
                    <a:pt x="1827" y="4873"/>
                    <a:pt x="1848" y="4663"/>
                    <a:pt x="1869" y="4453"/>
                  </a:cubicBezTo>
                  <a:lnTo>
                    <a:pt x="1890" y="4453"/>
                  </a:lnTo>
                  <a:cubicBezTo>
                    <a:pt x="1869" y="4390"/>
                    <a:pt x="1890" y="4327"/>
                    <a:pt x="1869" y="4264"/>
                  </a:cubicBezTo>
                  <a:cubicBezTo>
                    <a:pt x="1869" y="4264"/>
                    <a:pt x="1888" y="4245"/>
                    <a:pt x="1908" y="4243"/>
                  </a:cubicBezTo>
                  <a:lnTo>
                    <a:pt x="1908" y="4243"/>
                  </a:lnTo>
                  <a:cubicBezTo>
                    <a:pt x="1890" y="4226"/>
                    <a:pt x="1891" y="3928"/>
                    <a:pt x="1911" y="3928"/>
                  </a:cubicBezTo>
                  <a:lnTo>
                    <a:pt x="1848" y="3928"/>
                  </a:lnTo>
                  <a:cubicBezTo>
                    <a:pt x="1848" y="3865"/>
                    <a:pt x="1911" y="3907"/>
                    <a:pt x="1911" y="3865"/>
                  </a:cubicBezTo>
                  <a:cubicBezTo>
                    <a:pt x="1806" y="3823"/>
                    <a:pt x="1911" y="3760"/>
                    <a:pt x="1869" y="3739"/>
                  </a:cubicBezTo>
                  <a:cubicBezTo>
                    <a:pt x="1869" y="3739"/>
                    <a:pt x="1869" y="3718"/>
                    <a:pt x="1884" y="3713"/>
                  </a:cubicBezTo>
                  <a:lnTo>
                    <a:pt x="1884" y="3713"/>
                  </a:lnTo>
                  <a:cubicBezTo>
                    <a:pt x="1889" y="3716"/>
                    <a:pt x="1898" y="3718"/>
                    <a:pt x="1911" y="3718"/>
                  </a:cubicBezTo>
                  <a:cubicBezTo>
                    <a:pt x="1903" y="3714"/>
                    <a:pt x="1896" y="3712"/>
                    <a:pt x="1891" y="3712"/>
                  </a:cubicBezTo>
                  <a:cubicBezTo>
                    <a:pt x="1888" y="3712"/>
                    <a:pt x="1886" y="3712"/>
                    <a:pt x="1884" y="3713"/>
                  </a:cubicBezTo>
                  <a:lnTo>
                    <a:pt x="1884" y="3713"/>
                  </a:lnTo>
                  <a:cubicBezTo>
                    <a:pt x="1864" y="3701"/>
                    <a:pt x="1890" y="3672"/>
                    <a:pt x="1890" y="3655"/>
                  </a:cubicBezTo>
                  <a:cubicBezTo>
                    <a:pt x="1883" y="3648"/>
                    <a:pt x="1879" y="3646"/>
                    <a:pt x="1875" y="3646"/>
                  </a:cubicBezTo>
                  <a:cubicBezTo>
                    <a:pt x="1867" y="3646"/>
                    <a:pt x="1862" y="3655"/>
                    <a:pt x="1848" y="3655"/>
                  </a:cubicBezTo>
                  <a:lnTo>
                    <a:pt x="1827" y="3613"/>
                  </a:lnTo>
                  <a:cubicBezTo>
                    <a:pt x="1841" y="3613"/>
                    <a:pt x="1865" y="3604"/>
                    <a:pt x="1879" y="3604"/>
                  </a:cubicBezTo>
                  <a:cubicBezTo>
                    <a:pt x="1886" y="3604"/>
                    <a:pt x="1890" y="3606"/>
                    <a:pt x="1890" y="3613"/>
                  </a:cubicBezTo>
                  <a:cubicBezTo>
                    <a:pt x="1932" y="3382"/>
                    <a:pt x="1953" y="3130"/>
                    <a:pt x="1953" y="2878"/>
                  </a:cubicBezTo>
                  <a:cubicBezTo>
                    <a:pt x="1911" y="2878"/>
                    <a:pt x="1932" y="2920"/>
                    <a:pt x="1869" y="2941"/>
                  </a:cubicBezTo>
                  <a:cubicBezTo>
                    <a:pt x="1848" y="2899"/>
                    <a:pt x="1869" y="2899"/>
                    <a:pt x="1848" y="2878"/>
                  </a:cubicBezTo>
                  <a:cubicBezTo>
                    <a:pt x="1953" y="2878"/>
                    <a:pt x="1869" y="2815"/>
                    <a:pt x="1974" y="2794"/>
                  </a:cubicBezTo>
                  <a:lnTo>
                    <a:pt x="1911" y="2794"/>
                  </a:lnTo>
                  <a:lnTo>
                    <a:pt x="1953" y="2773"/>
                  </a:lnTo>
                  <a:cubicBezTo>
                    <a:pt x="1890" y="2647"/>
                    <a:pt x="1932" y="2752"/>
                    <a:pt x="1953" y="2626"/>
                  </a:cubicBezTo>
                  <a:cubicBezTo>
                    <a:pt x="1953" y="2563"/>
                    <a:pt x="1869" y="2521"/>
                    <a:pt x="1890" y="2479"/>
                  </a:cubicBezTo>
                  <a:lnTo>
                    <a:pt x="1890" y="2479"/>
                  </a:lnTo>
                  <a:cubicBezTo>
                    <a:pt x="1890" y="2479"/>
                    <a:pt x="1881" y="2488"/>
                    <a:pt x="1868" y="2488"/>
                  </a:cubicBezTo>
                  <a:cubicBezTo>
                    <a:pt x="1862" y="2488"/>
                    <a:pt x="1855" y="2486"/>
                    <a:pt x="1848" y="2479"/>
                  </a:cubicBezTo>
                  <a:cubicBezTo>
                    <a:pt x="1890" y="2479"/>
                    <a:pt x="1827" y="2437"/>
                    <a:pt x="1869" y="2437"/>
                  </a:cubicBezTo>
                  <a:cubicBezTo>
                    <a:pt x="1869" y="2419"/>
                    <a:pt x="1869" y="2370"/>
                    <a:pt x="1829" y="2370"/>
                  </a:cubicBezTo>
                  <a:cubicBezTo>
                    <a:pt x="1827" y="2370"/>
                    <a:pt x="1825" y="2370"/>
                    <a:pt x="1823" y="2370"/>
                  </a:cubicBezTo>
                  <a:lnTo>
                    <a:pt x="1823" y="2370"/>
                  </a:lnTo>
                  <a:cubicBezTo>
                    <a:pt x="1841" y="2361"/>
                    <a:pt x="1850" y="2338"/>
                    <a:pt x="1865" y="2338"/>
                  </a:cubicBezTo>
                  <a:cubicBezTo>
                    <a:pt x="1872" y="2338"/>
                    <a:pt x="1880" y="2342"/>
                    <a:pt x="1890" y="2353"/>
                  </a:cubicBezTo>
                  <a:lnTo>
                    <a:pt x="1890" y="2311"/>
                  </a:lnTo>
                  <a:lnTo>
                    <a:pt x="1869" y="2332"/>
                  </a:lnTo>
                  <a:cubicBezTo>
                    <a:pt x="1869" y="2269"/>
                    <a:pt x="1911" y="2248"/>
                    <a:pt x="1848" y="2206"/>
                  </a:cubicBezTo>
                  <a:lnTo>
                    <a:pt x="1827" y="2227"/>
                  </a:lnTo>
                  <a:cubicBezTo>
                    <a:pt x="1827" y="2185"/>
                    <a:pt x="1827" y="2164"/>
                    <a:pt x="1890" y="2143"/>
                  </a:cubicBezTo>
                  <a:lnTo>
                    <a:pt x="1890" y="2143"/>
                  </a:lnTo>
                  <a:cubicBezTo>
                    <a:pt x="1890" y="2158"/>
                    <a:pt x="1890" y="2172"/>
                    <a:pt x="1890" y="2185"/>
                  </a:cubicBezTo>
                  <a:lnTo>
                    <a:pt x="1890" y="2143"/>
                  </a:lnTo>
                  <a:cubicBezTo>
                    <a:pt x="1890" y="2143"/>
                    <a:pt x="1890" y="2143"/>
                    <a:pt x="1890" y="2143"/>
                  </a:cubicBezTo>
                  <a:lnTo>
                    <a:pt x="1890" y="2143"/>
                  </a:lnTo>
                  <a:cubicBezTo>
                    <a:pt x="1888" y="2107"/>
                    <a:pt x="1884" y="2067"/>
                    <a:pt x="1869" y="2038"/>
                  </a:cubicBezTo>
                  <a:lnTo>
                    <a:pt x="1869" y="2080"/>
                  </a:lnTo>
                  <a:cubicBezTo>
                    <a:pt x="1806" y="2017"/>
                    <a:pt x="1764" y="1702"/>
                    <a:pt x="1680" y="1639"/>
                  </a:cubicBezTo>
                  <a:lnTo>
                    <a:pt x="1638" y="1660"/>
                  </a:lnTo>
                  <a:lnTo>
                    <a:pt x="1596" y="1618"/>
                  </a:lnTo>
                  <a:lnTo>
                    <a:pt x="1596" y="1618"/>
                  </a:lnTo>
                  <a:cubicBezTo>
                    <a:pt x="1596" y="1618"/>
                    <a:pt x="1726" y="1634"/>
                    <a:pt x="1743" y="1638"/>
                  </a:cubicBezTo>
                  <a:lnTo>
                    <a:pt x="1743" y="1638"/>
                  </a:lnTo>
                  <a:cubicBezTo>
                    <a:pt x="1722" y="1407"/>
                    <a:pt x="1722" y="1176"/>
                    <a:pt x="1743" y="925"/>
                  </a:cubicBezTo>
                  <a:cubicBezTo>
                    <a:pt x="1750" y="911"/>
                    <a:pt x="1759" y="906"/>
                    <a:pt x="1770" y="906"/>
                  </a:cubicBezTo>
                  <a:cubicBezTo>
                    <a:pt x="1790" y="906"/>
                    <a:pt x="1813" y="925"/>
                    <a:pt x="1827" y="925"/>
                  </a:cubicBezTo>
                  <a:cubicBezTo>
                    <a:pt x="1806" y="883"/>
                    <a:pt x="1764" y="904"/>
                    <a:pt x="1785" y="862"/>
                  </a:cubicBezTo>
                  <a:cubicBezTo>
                    <a:pt x="1785" y="848"/>
                    <a:pt x="1787" y="843"/>
                    <a:pt x="1791" y="843"/>
                  </a:cubicBezTo>
                  <a:cubicBezTo>
                    <a:pt x="1799" y="843"/>
                    <a:pt x="1813" y="862"/>
                    <a:pt x="1827" y="862"/>
                  </a:cubicBezTo>
                  <a:cubicBezTo>
                    <a:pt x="1827" y="862"/>
                    <a:pt x="1827" y="841"/>
                    <a:pt x="1827" y="841"/>
                  </a:cubicBezTo>
                  <a:lnTo>
                    <a:pt x="1701" y="841"/>
                  </a:lnTo>
                  <a:lnTo>
                    <a:pt x="1701" y="799"/>
                  </a:lnTo>
                  <a:lnTo>
                    <a:pt x="1743" y="799"/>
                  </a:lnTo>
                  <a:cubicBezTo>
                    <a:pt x="1743" y="799"/>
                    <a:pt x="1638" y="778"/>
                    <a:pt x="1659" y="715"/>
                  </a:cubicBezTo>
                  <a:cubicBezTo>
                    <a:pt x="1680" y="673"/>
                    <a:pt x="1659" y="547"/>
                    <a:pt x="1680" y="463"/>
                  </a:cubicBezTo>
                  <a:cubicBezTo>
                    <a:pt x="1701" y="463"/>
                    <a:pt x="1722" y="484"/>
                    <a:pt x="1722" y="484"/>
                  </a:cubicBezTo>
                  <a:cubicBezTo>
                    <a:pt x="1726" y="488"/>
                    <a:pt x="1729" y="490"/>
                    <a:pt x="1730" y="490"/>
                  </a:cubicBezTo>
                  <a:cubicBezTo>
                    <a:pt x="1735" y="490"/>
                    <a:pt x="1730" y="473"/>
                    <a:pt x="1736" y="466"/>
                  </a:cubicBezTo>
                  <a:lnTo>
                    <a:pt x="1736" y="466"/>
                  </a:lnTo>
                  <a:cubicBezTo>
                    <a:pt x="1733" y="467"/>
                    <a:pt x="1731" y="467"/>
                    <a:pt x="1728" y="467"/>
                  </a:cubicBezTo>
                  <a:cubicBezTo>
                    <a:pt x="1710" y="467"/>
                    <a:pt x="1716" y="437"/>
                    <a:pt x="1708" y="437"/>
                  </a:cubicBezTo>
                  <a:cubicBezTo>
                    <a:pt x="1706" y="437"/>
                    <a:pt x="1704" y="439"/>
                    <a:pt x="1701" y="442"/>
                  </a:cubicBezTo>
                  <a:cubicBezTo>
                    <a:pt x="1617" y="379"/>
                    <a:pt x="1701" y="295"/>
                    <a:pt x="1638" y="232"/>
                  </a:cubicBezTo>
                  <a:lnTo>
                    <a:pt x="126" y="22"/>
                  </a:lnTo>
                  <a:cubicBezTo>
                    <a:pt x="126" y="22"/>
                    <a:pt x="126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2831825" y="369730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0"/>
                  </a:moveTo>
                  <a:cubicBezTo>
                    <a:pt x="22" y="21"/>
                    <a:pt x="1" y="42"/>
                    <a:pt x="1" y="63"/>
                  </a:cubicBezTo>
                  <a:cubicBezTo>
                    <a:pt x="43" y="63"/>
                    <a:pt x="43" y="21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2833400" y="3697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2791400" y="35670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2789300" y="3566550"/>
              <a:ext cx="49375" cy="131850"/>
            </a:xfrm>
            <a:custGeom>
              <a:avLst/>
              <a:gdLst/>
              <a:ahLst/>
              <a:cxnLst/>
              <a:rect l="l" t="t" r="r" b="b"/>
              <a:pathLst>
                <a:path w="1975" h="5274" extrusionOk="0">
                  <a:moveTo>
                    <a:pt x="1743" y="1651"/>
                  </a:moveTo>
                  <a:lnTo>
                    <a:pt x="1743" y="1651"/>
                  </a:lnTo>
                  <a:cubicBezTo>
                    <a:pt x="1743" y="1654"/>
                    <a:pt x="1743" y="1657"/>
                    <a:pt x="1744" y="1660"/>
                  </a:cubicBezTo>
                  <a:cubicBezTo>
                    <a:pt x="1747" y="1657"/>
                    <a:pt x="1746" y="1654"/>
                    <a:pt x="1743" y="1651"/>
                  </a:cubicBezTo>
                  <a:close/>
                  <a:moveTo>
                    <a:pt x="1954" y="4243"/>
                  </a:moveTo>
                  <a:cubicBezTo>
                    <a:pt x="1948" y="4243"/>
                    <a:pt x="1941" y="4243"/>
                    <a:pt x="1935" y="4244"/>
                  </a:cubicBezTo>
                  <a:lnTo>
                    <a:pt x="1935" y="4244"/>
                  </a:lnTo>
                  <a:cubicBezTo>
                    <a:pt x="1938" y="4246"/>
                    <a:pt x="1940" y="4247"/>
                    <a:pt x="1943" y="4247"/>
                  </a:cubicBezTo>
                  <a:cubicBezTo>
                    <a:pt x="1947" y="4247"/>
                    <a:pt x="1950" y="4246"/>
                    <a:pt x="1954" y="4243"/>
                  </a:cubicBezTo>
                  <a:close/>
                  <a:moveTo>
                    <a:pt x="148" y="1"/>
                  </a:moveTo>
                  <a:cubicBezTo>
                    <a:pt x="127" y="1"/>
                    <a:pt x="106" y="22"/>
                    <a:pt x="127" y="64"/>
                  </a:cubicBezTo>
                  <a:lnTo>
                    <a:pt x="190" y="64"/>
                  </a:lnTo>
                  <a:cubicBezTo>
                    <a:pt x="190" y="85"/>
                    <a:pt x="179" y="85"/>
                    <a:pt x="169" y="85"/>
                  </a:cubicBezTo>
                  <a:cubicBezTo>
                    <a:pt x="158" y="85"/>
                    <a:pt x="148" y="85"/>
                    <a:pt x="148" y="106"/>
                  </a:cubicBezTo>
                  <a:cubicBezTo>
                    <a:pt x="106" y="106"/>
                    <a:pt x="106" y="64"/>
                    <a:pt x="106" y="43"/>
                  </a:cubicBezTo>
                  <a:cubicBezTo>
                    <a:pt x="106" y="64"/>
                    <a:pt x="64" y="85"/>
                    <a:pt x="106" y="106"/>
                  </a:cubicBezTo>
                  <a:cubicBezTo>
                    <a:pt x="95" y="116"/>
                    <a:pt x="79" y="116"/>
                    <a:pt x="64" y="116"/>
                  </a:cubicBezTo>
                  <a:cubicBezTo>
                    <a:pt x="48" y="116"/>
                    <a:pt x="32" y="116"/>
                    <a:pt x="22" y="127"/>
                  </a:cubicBezTo>
                  <a:cubicBezTo>
                    <a:pt x="1" y="148"/>
                    <a:pt x="85" y="190"/>
                    <a:pt x="43" y="211"/>
                  </a:cubicBezTo>
                  <a:cubicBezTo>
                    <a:pt x="1" y="274"/>
                    <a:pt x="106" y="316"/>
                    <a:pt x="64" y="379"/>
                  </a:cubicBezTo>
                  <a:cubicBezTo>
                    <a:pt x="22" y="400"/>
                    <a:pt x="64" y="442"/>
                    <a:pt x="43" y="484"/>
                  </a:cubicBezTo>
                  <a:cubicBezTo>
                    <a:pt x="43" y="484"/>
                    <a:pt x="52" y="475"/>
                    <a:pt x="64" y="475"/>
                  </a:cubicBezTo>
                  <a:cubicBezTo>
                    <a:pt x="71" y="475"/>
                    <a:pt x="78" y="477"/>
                    <a:pt x="85" y="484"/>
                  </a:cubicBezTo>
                  <a:cubicBezTo>
                    <a:pt x="85" y="505"/>
                    <a:pt x="85" y="547"/>
                    <a:pt x="43" y="589"/>
                  </a:cubicBezTo>
                  <a:lnTo>
                    <a:pt x="85" y="610"/>
                  </a:lnTo>
                  <a:cubicBezTo>
                    <a:pt x="85" y="778"/>
                    <a:pt x="106" y="1387"/>
                    <a:pt x="127" y="1534"/>
                  </a:cubicBezTo>
                  <a:cubicBezTo>
                    <a:pt x="106" y="1870"/>
                    <a:pt x="127" y="2185"/>
                    <a:pt x="169" y="2521"/>
                  </a:cubicBezTo>
                  <a:cubicBezTo>
                    <a:pt x="127" y="2542"/>
                    <a:pt x="127" y="2605"/>
                    <a:pt x="127" y="2647"/>
                  </a:cubicBezTo>
                  <a:cubicBezTo>
                    <a:pt x="127" y="2637"/>
                    <a:pt x="137" y="2631"/>
                    <a:pt x="148" y="2631"/>
                  </a:cubicBezTo>
                  <a:cubicBezTo>
                    <a:pt x="158" y="2631"/>
                    <a:pt x="169" y="2637"/>
                    <a:pt x="169" y="2647"/>
                  </a:cubicBezTo>
                  <a:cubicBezTo>
                    <a:pt x="169" y="2752"/>
                    <a:pt x="190" y="2647"/>
                    <a:pt x="211" y="2773"/>
                  </a:cubicBezTo>
                  <a:cubicBezTo>
                    <a:pt x="232" y="3025"/>
                    <a:pt x="211" y="3298"/>
                    <a:pt x="148" y="3550"/>
                  </a:cubicBezTo>
                  <a:cubicBezTo>
                    <a:pt x="211" y="3634"/>
                    <a:pt x="148" y="3697"/>
                    <a:pt x="190" y="3760"/>
                  </a:cubicBezTo>
                  <a:cubicBezTo>
                    <a:pt x="211" y="3844"/>
                    <a:pt x="148" y="4222"/>
                    <a:pt x="169" y="4285"/>
                  </a:cubicBezTo>
                  <a:cubicBezTo>
                    <a:pt x="190" y="4348"/>
                    <a:pt x="127" y="4348"/>
                    <a:pt x="106" y="4390"/>
                  </a:cubicBezTo>
                  <a:cubicBezTo>
                    <a:pt x="169" y="4390"/>
                    <a:pt x="211" y="4432"/>
                    <a:pt x="211" y="4474"/>
                  </a:cubicBezTo>
                  <a:cubicBezTo>
                    <a:pt x="232" y="4537"/>
                    <a:pt x="253" y="4579"/>
                    <a:pt x="274" y="4642"/>
                  </a:cubicBezTo>
                  <a:lnTo>
                    <a:pt x="253" y="4642"/>
                  </a:lnTo>
                  <a:cubicBezTo>
                    <a:pt x="274" y="4705"/>
                    <a:pt x="253" y="4789"/>
                    <a:pt x="274" y="4810"/>
                  </a:cubicBezTo>
                  <a:cubicBezTo>
                    <a:pt x="253" y="4894"/>
                    <a:pt x="169" y="4999"/>
                    <a:pt x="232" y="5125"/>
                  </a:cubicBezTo>
                  <a:lnTo>
                    <a:pt x="127" y="5167"/>
                  </a:lnTo>
                  <a:cubicBezTo>
                    <a:pt x="127" y="5167"/>
                    <a:pt x="835" y="5274"/>
                    <a:pt x="1314" y="5274"/>
                  </a:cubicBezTo>
                  <a:cubicBezTo>
                    <a:pt x="1473" y="5274"/>
                    <a:pt x="1607" y="5262"/>
                    <a:pt x="1681" y="5230"/>
                  </a:cubicBezTo>
                  <a:lnTo>
                    <a:pt x="1702" y="5230"/>
                  </a:lnTo>
                  <a:lnTo>
                    <a:pt x="1702" y="5209"/>
                  </a:lnTo>
                  <a:cubicBezTo>
                    <a:pt x="1723" y="5188"/>
                    <a:pt x="1681" y="5167"/>
                    <a:pt x="1723" y="5167"/>
                  </a:cubicBezTo>
                  <a:lnTo>
                    <a:pt x="1723" y="5209"/>
                  </a:lnTo>
                  <a:cubicBezTo>
                    <a:pt x="1723" y="5195"/>
                    <a:pt x="1725" y="5191"/>
                    <a:pt x="1729" y="5191"/>
                  </a:cubicBezTo>
                  <a:cubicBezTo>
                    <a:pt x="1737" y="5191"/>
                    <a:pt x="1751" y="5209"/>
                    <a:pt x="1765" y="5209"/>
                  </a:cubicBezTo>
                  <a:cubicBezTo>
                    <a:pt x="1786" y="5188"/>
                    <a:pt x="1786" y="5188"/>
                    <a:pt x="1786" y="5167"/>
                  </a:cubicBezTo>
                  <a:lnTo>
                    <a:pt x="1765" y="5167"/>
                  </a:lnTo>
                  <a:cubicBezTo>
                    <a:pt x="1765" y="5167"/>
                    <a:pt x="1723" y="5125"/>
                    <a:pt x="1744" y="5104"/>
                  </a:cubicBezTo>
                  <a:cubicBezTo>
                    <a:pt x="1765" y="5083"/>
                    <a:pt x="1807" y="5104"/>
                    <a:pt x="1807" y="5062"/>
                  </a:cubicBezTo>
                  <a:cubicBezTo>
                    <a:pt x="1849" y="4852"/>
                    <a:pt x="1870" y="4642"/>
                    <a:pt x="1891" y="4432"/>
                  </a:cubicBezTo>
                  <a:lnTo>
                    <a:pt x="1912" y="4432"/>
                  </a:lnTo>
                  <a:cubicBezTo>
                    <a:pt x="1891" y="4369"/>
                    <a:pt x="1912" y="4327"/>
                    <a:pt x="1891" y="4264"/>
                  </a:cubicBezTo>
                  <a:cubicBezTo>
                    <a:pt x="1906" y="4249"/>
                    <a:pt x="1920" y="4245"/>
                    <a:pt x="1935" y="4244"/>
                  </a:cubicBezTo>
                  <a:lnTo>
                    <a:pt x="1935" y="4244"/>
                  </a:lnTo>
                  <a:cubicBezTo>
                    <a:pt x="1895" y="4212"/>
                    <a:pt x="1912" y="3949"/>
                    <a:pt x="1912" y="3949"/>
                  </a:cubicBezTo>
                  <a:lnTo>
                    <a:pt x="1849" y="3949"/>
                  </a:lnTo>
                  <a:cubicBezTo>
                    <a:pt x="1849" y="3886"/>
                    <a:pt x="1933" y="3928"/>
                    <a:pt x="1912" y="3865"/>
                  </a:cubicBezTo>
                  <a:cubicBezTo>
                    <a:pt x="1807" y="3844"/>
                    <a:pt x="1933" y="3760"/>
                    <a:pt x="1870" y="3739"/>
                  </a:cubicBezTo>
                  <a:cubicBezTo>
                    <a:pt x="1870" y="3739"/>
                    <a:pt x="1870" y="3718"/>
                    <a:pt x="1912" y="3718"/>
                  </a:cubicBezTo>
                  <a:cubicBezTo>
                    <a:pt x="1870" y="3718"/>
                    <a:pt x="1912" y="3697"/>
                    <a:pt x="1891" y="3676"/>
                  </a:cubicBezTo>
                  <a:cubicBezTo>
                    <a:pt x="1884" y="3669"/>
                    <a:pt x="1879" y="3667"/>
                    <a:pt x="1875" y="3667"/>
                  </a:cubicBezTo>
                  <a:cubicBezTo>
                    <a:pt x="1867" y="3667"/>
                    <a:pt x="1863" y="3676"/>
                    <a:pt x="1849" y="3676"/>
                  </a:cubicBezTo>
                  <a:lnTo>
                    <a:pt x="1849" y="3634"/>
                  </a:lnTo>
                  <a:cubicBezTo>
                    <a:pt x="1859" y="3624"/>
                    <a:pt x="1870" y="3618"/>
                    <a:pt x="1878" y="3618"/>
                  </a:cubicBezTo>
                  <a:cubicBezTo>
                    <a:pt x="1885" y="3618"/>
                    <a:pt x="1891" y="3624"/>
                    <a:pt x="1891" y="3634"/>
                  </a:cubicBezTo>
                  <a:cubicBezTo>
                    <a:pt x="1933" y="3382"/>
                    <a:pt x="1954" y="3130"/>
                    <a:pt x="1954" y="2878"/>
                  </a:cubicBezTo>
                  <a:lnTo>
                    <a:pt x="1954" y="2878"/>
                  </a:lnTo>
                  <a:cubicBezTo>
                    <a:pt x="1912" y="2899"/>
                    <a:pt x="1954" y="2941"/>
                    <a:pt x="1891" y="2941"/>
                  </a:cubicBezTo>
                  <a:cubicBezTo>
                    <a:pt x="1849" y="2920"/>
                    <a:pt x="1891" y="2899"/>
                    <a:pt x="1870" y="2899"/>
                  </a:cubicBezTo>
                  <a:cubicBezTo>
                    <a:pt x="1954" y="2899"/>
                    <a:pt x="1891" y="2815"/>
                    <a:pt x="1975" y="2794"/>
                  </a:cubicBezTo>
                  <a:lnTo>
                    <a:pt x="1954" y="2794"/>
                  </a:lnTo>
                  <a:cubicBezTo>
                    <a:pt x="1912" y="2647"/>
                    <a:pt x="1933" y="2752"/>
                    <a:pt x="1954" y="2647"/>
                  </a:cubicBezTo>
                  <a:cubicBezTo>
                    <a:pt x="1954" y="2563"/>
                    <a:pt x="1891" y="2542"/>
                    <a:pt x="1912" y="2500"/>
                  </a:cubicBezTo>
                  <a:lnTo>
                    <a:pt x="1912" y="2500"/>
                  </a:lnTo>
                  <a:cubicBezTo>
                    <a:pt x="1912" y="2500"/>
                    <a:pt x="1893" y="2509"/>
                    <a:pt x="1881" y="2509"/>
                  </a:cubicBezTo>
                  <a:cubicBezTo>
                    <a:pt x="1874" y="2509"/>
                    <a:pt x="1870" y="2507"/>
                    <a:pt x="1870" y="2500"/>
                  </a:cubicBezTo>
                  <a:cubicBezTo>
                    <a:pt x="1912" y="2500"/>
                    <a:pt x="1828" y="2458"/>
                    <a:pt x="1870" y="2437"/>
                  </a:cubicBezTo>
                  <a:cubicBezTo>
                    <a:pt x="1870" y="2437"/>
                    <a:pt x="1870" y="2391"/>
                    <a:pt x="1843" y="2391"/>
                  </a:cubicBezTo>
                  <a:cubicBezTo>
                    <a:pt x="1841" y="2391"/>
                    <a:pt x="1839" y="2391"/>
                    <a:pt x="1837" y="2392"/>
                  </a:cubicBezTo>
                  <a:lnTo>
                    <a:pt x="1837" y="2392"/>
                  </a:lnTo>
                  <a:cubicBezTo>
                    <a:pt x="1852" y="2381"/>
                    <a:pt x="1867" y="2349"/>
                    <a:pt x="1882" y="2349"/>
                  </a:cubicBezTo>
                  <a:cubicBezTo>
                    <a:pt x="1885" y="2349"/>
                    <a:pt x="1888" y="2350"/>
                    <a:pt x="1891" y="2353"/>
                  </a:cubicBezTo>
                  <a:lnTo>
                    <a:pt x="1891" y="2311"/>
                  </a:lnTo>
                  <a:lnTo>
                    <a:pt x="1870" y="2332"/>
                  </a:lnTo>
                  <a:cubicBezTo>
                    <a:pt x="1870" y="2290"/>
                    <a:pt x="1912" y="2248"/>
                    <a:pt x="1849" y="2206"/>
                  </a:cubicBezTo>
                  <a:lnTo>
                    <a:pt x="1828" y="2227"/>
                  </a:lnTo>
                  <a:cubicBezTo>
                    <a:pt x="1828" y="2206"/>
                    <a:pt x="1828" y="2164"/>
                    <a:pt x="1891" y="2164"/>
                  </a:cubicBezTo>
                  <a:lnTo>
                    <a:pt x="1912" y="2185"/>
                  </a:lnTo>
                  <a:cubicBezTo>
                    <a:pt x="1912" y="2143"/>
                    <a:pt x="1891" y="2101"/>
                    <a:pt x="1870" y="2059"/>
                  </a:cubicBezTo>
                  <a:lnTo>
                    <a:pt x="1870" y="2080"/>
                  </a:lnTo>
                  <a:cubicBezTo>
                    <a:pt x="1807" y="2017"/>
                    <a:pt x="1765" y="1702"/>
                    <a:pt x="1702" y="1639"/>
                  </a:cubicBezTo>
                  <a:lnTo>
                    <a:pt x="1639" y="1660"/>
                  </a:lnTo>
                  <a:lnTo>
                    <a:pt x="1618" y="1618"/>
                  </a:lnTo>
                  <a:lnTo>
                    <a:pt x="1618" y="1618"/>
                  </a:lnTo>
                  <a:cubicBezTo>
                    <a:pt x="1618" y="1618"/>
                    <a:pt x="1724" y="1633"/>
                    <a:pt x="1743" y="1651"/>
                  </a:cubicBezTo>
                  <a:lnTo>
                    <a:pt x="1743" y="1651"/>
                  </a:lnTo>
                  <a:cubicBezTo>
                    <a:pt x="1723" y="1402"/>
                    <a:pt x="1723" y="1174"/>
                    <a:pt x="1744" y="925"/>
                  </a:cubicBezTo>
                  <a:cubicBezTo>
                    <a:pt x="1751" y="918"/>
                    <a:pt x="1762" y="916"/>
                    <a:pt x="1775" y="916"/>
                  </a:cubicBezTo>
                  <a:cubicBezTo>
                    <a:pt x="1800" y="916"/>
                    <a:pt x="1828" y="925"/>
                    <a:pt x="1828" y="925"/>
                  </a:cubicBezTo>
                  <a:cubicBezTo>
                    <a:pt x="1807" y="883"/>
                    <a:pt x="1786" y="904"/>
                    <a:pt x="1786" y="883"/>
                  </a:cubicBezTo>
                  <a:cubicBezTo>
                    <a:pt x="1786" y="869"/>
                    <a:pt x="1790" y="864"/>
                    <a:pt x="1797" y="864"/>
                  </a:cubicBezTo>
                  <a:cubicBezTo>
                    <a:pt x="1809" y="864"/>
                    <a:pt x="1828" y="883"/>
                    <a:pt x="1828" y="883"/>
                  </a:cubicBezTo>
                  <a:cubicBezTo>
                    <a:pt x="1828" y="883"/>
                    <a:pt x="1849" y="841"/>
                    <a:pt x="1828" y="841"/>
                  </a:cubicBezTo>
                  <a:cubicBezTo>
                    <a:pt x="1807" y="841"/>
                    <a:pt x="1744" y="841"/>
                    <a:pt x="1702" y="862"/>
                  </a:cubicBezTo>
                  <a:lnTo>
                    <a:pt x="1702" y="799"/>
                  </a:lnTo>
                  <a:lnTo>
                    <a:pt x="1744" y="799"/>
                  </a:lnTo>
                  <a:cubicBezTo>
                    <a:pt x="1744" y="799"/>
                    <a:pt x="1639" y="778"/>
                    <a:pt x="1660" y="715"/>
                  </a:cubicBezTo>
                  <a:cubicBezTo>
                    <a:pt x="1681" y="673"/>
                    <a:pt x="1660" y="547"/>
                    <a:pt x="1681" y="463"/>
                  </a:cubicBezTo>
                  <a:cubicBezTo>
                    <a:pt x="1702" y="463"/>
                    <a:pt x="1723" y="484"/>
                    <a:pt x="1744" y="505"/>
                  </a:cubicBezTo>
                  <a:cubicBezTo>
                    <a:pt x="1744" y="493"/>
                    <a:pt x="1744" y="463"/>
                    <a:pt x="1744" y="463"/>
                  </a:cubicBezTo>
                  <a:cubicBezTo>
                    <a:pt x="1738" y="466"/>
                    <a:pt x="1733" y="467"/>
                    <a:pt x="1729" y="467"/>
                  </a:cubicBezTo>
                  <a:cubicBezTo>
                    <a:pt x="1711" y="467"/>
                    <a:pt x="1716" y="438"/>
                    <a:pt x="1709" y="438"/>
                  </a:cubicBezTo>
                  <a:cubicBezTo>
                    <a:pt x="1707" y="438"/>
                    <a:pt x="1705" y="439"/>
                    <a:pt x="1702" y="442"/>
                  </a:cubicBezTo>
                  <a:cubicBezTo>
                    <a:pt x="1618" y="379"/>
                    <a:pt x="1702" y="295"/>
                    <a:pt x="1639" y="253"/>
                  </a:cubicBezTo>
                  <a:lnTo>
                    <a:pt x="148" y="43"/>
                  </a:lnTo>
                  <a:cubicBezTo>
                    <a:pt x="148" y="22"/>
                    <a:pt x="148" y="1"/>
                    <a:pt x="1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2839700" y="4371975"/>
              <a:ext cx="1075" cy="1600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1"/>
                  </a:moveTo>
                  <a:cubicBezTo>
                    <a:pt x="1" y="22"/>
                    <a:pt x="1" y="22"/>
                    <a:pt x="1" y="64"/>
                  </a:cubicBezTo>
                  <a:cubicBezTo>
                    <a:pt x="22" y="43"/>
                    <a:pt x="43" y="22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2840750" y="437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2798750" y="4241775"/>
              <a:ext cx="450" cy="675"/>
            </a:xfrm>
            <a:custGeom>
              <a:avLst/>
              <a:gdLst/>
              <a:ahLst/>
              <a:cxnLst/>
              <a:rect l="l" t="t" r="r" b="b"/>
              <a:pathLst>
                <a:path w="18" h="27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25"/>
                    <a:pt x="1" y="27"/>
                    <a:pt x="3" y="27"/>
                  </a:cubicBezTo>
                  <a:cubicBezTo>
                    <a:pt x="7" y="2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2797175" y="4240725"/>
              <a:ext cx="49375" cy="132350"/>
            </a:xfrm>
            <a:custGeom>
              <a:avLst/>
              <a:gdLst/>
              <a:ahLst/>
              <a:cxnLst/>
              <a:rect l="l" t="t" r="r" b="b"/>
              <a:pathLst>
                <a:path w="1975" h="5294" extrusionOk="0">
                  <a:moveTo>
                    <a:pt x="147" y="1"/>
                  </a:moveTo>
                  <a:cubicBezTo>
                    <a:pt x="142" y="6"/>
                    <a:pt x="138" y="9"/>
                    <a:pt x="136" y="12"/>
                  </a:cubicBezTo>
                  <a:lnTo>
                    <a:pt x="136" y="12"/>
                  </a:lnTo>
                  <a:cubicBezTo>
                    <a:pt x="139" y="8"/>
                    <a:pt x="143" y="5"/>
                    <a:pt x="147" y="1"/>
                  </a:cubicBezTo>
                  <a:close/>
                  <a:moveTo>
                    <a:pt x="1912" y="4263"/>
                  </a:moveTo>
                  <a:cubicBezTo>
                    <a:pt x="1911" y="4263"/>
                    <a:pt x="1909" y="4263"/>
                    <a:pt x="1908" y="4263"/>
                  </a:cubicBezTo>
                  <a:lnTo>
                    <a:pt x="1908" y="4263"/>
                  </a:lnTo>
                  <a:cubicBezTo>
                    <a:pt x="1909" y="4264"/>
                    <a:pt x="1909" y="4264"/>
                    <a:pt x="1910" y="4264"/>
                  </a:cubicBezTo>
                  <a:cubicBezTo>
                    <a:pt x="1911" y="4264"/>
                    <a:pt x="1911" y="4264"/>
                    <a:pt x="1912" y="4263"/>
                  </a:cubicBezTo>
                  <a:close/>
                  <a:moveTo>
                    <a:pt x="136" y="12"/>
                  </a:moveTo>
                  <a:cubicBezTo>
                    <a:pt x="120" y="29"/>
                    <a:pt x="110" y="46"/>
                    <a:pt x="127" y="63"/>
                  </a:cubicBezTo>
                  <a:lnTo>
                    <a:pt x="169" y="63"/>
                  </a:lnTo>
                  <a:cubicBezTo>
                    <a:pt x="179" y="84"/>
                    <a:pt x="174" y="84"/>
                    <a:pt x="166" y="84"/>
                  </a:cubicBezTo>
                  <a:cubicBezTo>
                    <a:pt x="158" y="84"/>
                    <a:pt x="148" y="84"/>
                    <a:pt x="148" y="105"/>
                  </a:cubicBezTo>
                  <a:cubicBezTo>
                    <a:pt x="106" y="105"/>
                    <a:pt x="85" y="63"/>
                    <a:pt x="85" y="42"/>
                  </a:cubicBezTo>
                  <a:cubicBezTo>
                    <a:pt x="85" y="63"/>
                    <a:pt x="43" y="105"/>
                    <a:pt x="85" y="105"/>
                  </a:cubicBezTo>
                  <a:cubicBezTo>
                    <a:pt x="74" y="116"/>
                    <a:pt x="64" y="116"/>
                    <a:pt x="53" y="116"/>
                  </a:cubicBezTo>
                  <a:cubicBezTo>
                    <a:pt x="43" y="116"/>
                    <a:pt x="32" y="116"/>
                    <a:pt x="22" y="126"/>
                  </a:cubicBezTo>
                  <a:cubicBezTo>
                    <a:pt x="1" y="168"/>
                    <a:pt x="64" y="189"/>
                    <a:pt x="43" y="210"/>
                  </a:cubicBezTo>
                  <a:cubicBezTo>
                    <a:pt x="1" y="273"/>
                    <a:pt x="106" y="315"/>
                    <a:pt x="64" y="378"/>
                  </a:cubicBezTo>
                  <a:lnTo>
                    <a:pt x="43" y="378"/>
                  </a:lnTo>
                  <a:cubicBezTo>
                    <a:pt x="22" y="399"/>
                    <a:pt x="43" y="441"/>
                    <a:pt x="22" y="483"/>
                  </a:cubicBezTo>
                  <a:cubicBezTo>
                    <a:pt x="22" y="483"/>
                    <a:pt x="40" y="474"/>
                    <a:pt x="53" y="474"/>
                  </a:cubicBezTo>
                  <a:cubicBezTo>
                    <a:pt x="59" y="474"/>
                    <a:pt x="64" y="476"/>
                    <a:pt x="64" y="483"/>
                  </a:cubicBezTo>
                  <a:cubicBezTo>
                    <a:pt x="85" y="504"/>
                    <a:pt x="64" y="567"/>
                    <a:pt x="43" y="588"/>
                  </a:cubicBezTo>
                  <a:lnTo>
                    <a:pt x="85" y="630"/>
                  </a:lnTo>
                  <a:cubicBezTo>
                    <a:pt x="64" y="777"/>
                    <a:pt x="106" y="1386"/>
                    <a:pt x="106" y="1554"/>
                  </a:cubicBezTo>
                  <a:cubicBezTo>
                    <a:pt x="106" y="1869"/>
                    <a:pt x="127" y="2205"/>
                    <a:pt x="169" y="2520"/>
                  </a:cubicBezTo>
                  <a:cubicBezTo>
                    <a:pt x="106" y="2562"/>
                    <a:pt x="127" y="2604"/>
                    <a:pt x="106" y="2646"/>
                  </a:cubicBezTo>
                  <a:cubicBezTo>
                    <a:pt x="113" y="2639"/>
                    <a:pt x="122" y="2637"/>
                    <a:pt x="131" y="2637"/>
                  </a:cubicBezTo>
                  <a:cubicBezTo>
                    <a:pt x="148" y="2637"/>
                    <a:pt x="162" y="2646"/>
                    <a:pt x="148" y="2646"/>
                  </a:cubicBezTo>
                  <a:cubicBezTo>
                    <a:pt x="148" y="2709"/>
                    <a:pt x="158" y="2709"/>
                    <a:pt x="169" y="2709"/>
                  </a:cubicBezTo>
                  <a:cubicBezTo>
                    <a:pt x="179" y="2709"/>
                    <a:pt x="190" y="2709"/>
                    <a:pt x="190" y="2772"/>
                  </a:cubicBezTo>
                  <a:cubicBezTo>
                    <a:pt x="211" y="3045"/>
                    <a:pt x="190" y="3297"/>
                    <a:pt x="148" y="3570"/>
                  </a:cubicBezTo>
                  <a:cubicBezTo>
                    <a:pt x="190" y="3633"/>
                    <a:pt x="148" y="3717"/>
                    <a:pt x="190" y="3780"/>
                  </a:cubicBezTo>
                  <a:lnTo>
                    <a:pt x="169" y="3780"/>
                  </a:lnTo>
                  <a:cubicBezTo>
                    <a:pt x="190" y="3843"/>
                    <a:pt x="127" y="4221"/>
                    <a:pt x="148" y="4305"/>
                  </a:cubicBezTo>
                  <a:cubicBezTo>
                    <a:pt x="169" y="4368"/>
                    <a:pt x="106" y="4347"/>
                    <a:pt x="85" y="4410"/>
                  </a:cubicBezTo>
                  <a:cubicBezTo>
                    <a:pt x="148" y="4410"/>
                    <a:pt x="190" y="4431"/>
                    <a:pt x="190" y="4494"/>
                  </a:cubicBezTo>
                  <a:cubicBezTo>
                    <a:pt x="211" y="4536"/>
                    <a:pt x="232" y="4599"/>
                    <a:pt x="253" y="4662"/>
                  </a:cubicBezTo>
                  <a:lnTo>
                    <a:pt x="232" y="4662"/>
                  </a:lnTo>
                  <a:cubicBezTo>
                    <a:pt x="253" y="4704"/>
                    <a:pt x="253" y="4809"/>
                    <a:pt x="253" y="4830"/>
                  </a:cubicBezTo>
                  <a:cubicBezTo>
                    <a:pt x="232" y="4914"/>
                    <a:pt x="169" y="5019"/>
                    <a:pt x="211" y="5125"/>
                  </a:cubicBezTo>
                  <a:lnTo>
                    <a:pt x="106" y="5188"/>
                  </a:lnTo>
                  <a:cubicBezTo>
                    <a:pt x="106" y="5188"/>
                    <a:pt x="826" y="5294"/>
                    <a:pt x="1302" y="5294"/>
                  </a:cubicBezTo>
                  <a:cubicBezTo>
                    <a:pt x="1460" y="5294"/>
                    <a:pt x="1591" y="5282"/>
                    <a:pt x="1660" y="5251"/>
                  </a:cubicBezTo>
                  <a:lnTo>
                    <a:pt x="1681" y="5251"/>
                  </a:lnTo>
                  <a:lnTo>
                    <a:pt x="1681" y="5230"/>
                  </a:lnTo>
                  <a:cubicBezTo>
                    <a:pt x="1684" y="5223"/>
                    <a:pt x="1686" y="5218"/>
                    <a:pt x="1686" y="5213"/>
                  </a:cubicBezTo>
                  <a:lnTo>
                    <a:pt x="1686" y="5213"/>
                  </a:lnTo>
                  <a:cubicBezTo>
                    <a:pt x="1688" y="5211"/>
                    <a:pt x="1690" y="5211"/>
                    <a:pt x="1692" y="5211"/>
                  </a:cubicBezTo>
                  <a:cubicBezTo>
                    <a:pt x="1706" y="5211"/>
                    <a:pt x="1730" y="5230"/>
                    <a:pt x="1744" y="5230"/>
                  </a:cubicBezTo>
                  <a:cubicBezTo>
                    <a:pt x="1744" y="5209"/>
                    <a:pt x="1744" y="5188"/>
                    <a:pt x="1765" y="5188"/>
                  </a:cubicBezTo>
                  <a:lnTo>
                    <a:pt x="1744" y="5188"/>
                  </a:lnTo>
                  <a:cubicBezTo>
                    <a:pt x="1723" y="5188"/>
                    <a:pt x="1702" y="5146"/>
                    <a:pt x="1702" y="5125"/>
                  </a:cubicBezTo>
                  <a:cubicBezTo>
                    <a:pt x="1723" y="5104"/>
                    <a:pt x="1765" y="5125"/>
                    <a:pt x="1765" y="5082"/>
                  </a:cubicBezTo>
                  <a:cubicBezTo>
                    <a:pt x="1828" y="4872"/>
                    <a:pt x="1849" y="4662"/>
                    <a:pt x="1849" y="4452"/>
                  </a:cubicBezTo>
                  <a:lnTo>
                    <a:pt x="1870" y="4452"/>
                  </a:lnTo>
                  <a:cubicBezTo>
                    <a:pt x="1870" y="4389"/>
                    <a:pt x="1870" y="4326"/>
                    <a:pt x="1849" y="4284"/>
                  </a:cubicBezTo>
                  <a:cubicBezTo>
                    <a:pt x="1869" y="4265"/>
                    <a:pt x="1888" y="4264"/>
                    <a:pt x="1908" y="4263"/>
                  </a:cubicBezTo>
                  <a:lnTo>
                    <a:pt x="1908" y="4263"/>
                  </a:lnTo>
                  <a:cubicBezTo>
                    <a:pt x="1891" y="4245"/>
                    <a:pt x="1891" y="3948"/>
                    <a:pt x="1891" y="3948"/>
                  </a:cubicBezTo>
                  <a:lnTo>
                    <a:pt x="1828" y="3948"/>
                  </a:lnTo>
                  <a:cubicBezTo>
                    <a:pt x="1828" y="3885"/>
                    <a:pt x="1912" y="3927"/>
                    <a:pt x="1891" y="3864"/>
                  </a:cubicBezTo>
                  <a:cubicBezTo>
                    <a:pt x="1807" y="3843"/>
                    <a:pt x="1891" y="3780"/>
                    <a:pt x="1849" y="3759"/>
                  </a:cubicBezTo>
                  <a:cubicBezTo>
                    <a:pt x="1849" y="3759"/>
                    <a:pt x="1860" y="3737"/>
                    <a:pt x="1874" y="3733"/>
                  </a:cubicBezTo>
                  <a:lnTo>
                    <a:pt x="1874" y="3733"/>
                  </a:lnTo>
                  <a:cubicBezTo>
                    <a:pt x="1877" y="3736"/>
                    <a:pt x="1882" y="3738"/>
                    <a:pt x="1891" y="3738"/>
                  </a:cubicBezTo>
                  <a:cubicBezTo>
                    <a:pt x="1887" y="3734"/>
                    <a:pt x="1882" y="3733"/>
                    <a:pt x="1878" y="3733"/>
                  </a:cubicBezTo>
                  <a:cubicBezTo>
                    <a:pt x="1877" y="3733"/>
                    <a:pt x="1875" y="3733"/>
                    <a:pt x="1874" y="3733"/>
                  </a:cubicBezTo>
                  <a:lnTo>
                    <a:pt x="1874" y="3733"/>
                  </a:lnTo>
                  <a:cubicBezTo>
                    <a:pt x="1864" y="3721"/>
                    <a:pt x="1886" y="3692"/>
                    <a:pt x="1870" y="3675"/>
                  </a:cubicBezTo>
                  <a:cubicBezTo>
                    <a:pt x="1863" y="3668"/>
                    <a:pt x="1858" y="3666"/>
                    <a:pt x="1855" y="3666"/>
                  </a:cubicBezTo>
                  <a:cubicBezTo>
                    <a:pt x="1849" y="3666"/>
                    <a:pt x="1849" y="3675"/>
                    <a:pt x="1849" y="3675"/>
                  </a:cubicBezTo>
                  <a:lnTo>
                    <a:pt x="1828" y="3633"/>
                  </a:lnTo>
                  <a:cubicBezTo>
                    <a:pt x="1838" y="3623"/>
                    <a:pt x="1849" y="3618"/>
                    <a:pt x="1857" y="3618"/>
                  </a:cubicBezTo>
                  <a:cubicBezTo>
                    <a:pt x="1865" y="3618"/>
                    <a:pt x="1870" y="3623"/>
                    <a:pt x="1870" y="3633"/>
                  </a:cubicBezTo>
                  <a:cubicBezTo>
                    <a:pt x="1933" y="3402"/>
                    <a:pt x="1954" y="3150"/>
                    <a:pt x="1954" y="2898"/>
                  </a:cubicBezTo>
                  <a:lnTo>
                    <a:pt x="1954" y="2898"/>
                  </a:lnTo>
                  <a:cubicBezTo>
                    <a:pt x="1912" y="2919"/>
                    <a:pt x="1933" y="2940"/>
                    <a:pt x="1870" y="2961"/>
                  </a:cubicBezTo>
                  <a:cubicBezTo>
                    <a:pt x="1849" y="2940"/>
                    <a:pt x="1870" y="2919"/>
                    <a:pt x="1849" y="2898"/>
                  </a:cubicBezTo>
                  <a:cubicBezTo>
                    <a:pt x="1954" y="2898"/>
                    <a:pt x="1870" y="2835"/>
                    <a:pt x="1975" y="2814"/>
                  </a:cubicBezTo>
                  <a:lnTo>
                    <a:pt x="1912" y="2814"/>
                  </a:lnTo>
                  <a:lnTo>
                    <a:pt x="1954" y="2793"/>
                  </a:lnTo>
                  <a:cubicBezTo>
                    <a:pt x="1912" y="2667"/>
                    <a:pt x="1933" y="2772"/>
                    <a:pt x="1954" y="2646"/>
                  </a:cubicBezTo>
                  <a:cubicBezTo>
                    <a:pt x="1954" y="2583"/>
                    <a:pt x="1870" y="2541"/>
                    <a:pt x="1912" y="2520"/>
                  </a:cubicBezTo>
                  <a:lnTo>
                    <a:pt x="1849" y="2520"/>
                  </a:lnTo>
                  <a:cubicBezTo>
                    <a:pt x="1912" y="2520"/>
                    <a:pt x="1828" y="2457"/>
                    <a:pt x="1870" y="2457"/>
                  </a:cubicBezTo>
                  <a:cubicBezTo>
                    <a:pt x="1870" y="2439"/>
                    <a:pt x="1870" y="2390"/>
                    <a:pt x="1830" y="2390"/>
                  </a:cubicBezTo>
                  <a:cubicBezTo>
                    <a:pt x="1829" y="2390"/>
                    <a:pt x="1828" y="2390"/>
                    <a:pt x="1828" y="2390"/>
                  </a:cubicBezTo>
                  <a:lnTo>
                    <a:pt x="1828" y="2390"/>
                  </a:lnTo>
                  <a:cubicBezTo>
                    <a:pt x="1845" y="2383"/>
                    <a:pt x="1853" y="2367"/>
                    <a:pt x="1870" y="2367"/>
                  </a:cubicBezTo>
                  <a:cubicBezTo>
                    <a:pt x="1876" y="2367"/>
                    <a:pt x="1882" y="2369"/>
                    <a:pt x="1891" y="2373"/>
                  </a:cubicBezTo>
                  <a:cubicBezTo>
                    <a:pt x="1891" y="2352"/>
                    <a:pt x="1891" y="2331"/>
                    <a:pt x="1891" y="2331"/>
                  </a:cubicBezTo>
                  <a:lnTo>
                    <a:pt x="1870" y="2352"/>
                  </a:lnTo>
                  <a:cubicBezTo>
                    <a:pt x="1870" y="2289"/>
                    <a:pt x="1912" y="2268"/>
                    <a:pt x="1849" y="2226"/>
                  </a:cubicBezTo>
                  <a:lnTo>
                    <a:pt x="1828" y="2247"/>
                  </a:lnTo>
                  <a:cubicBezTo>
                    <a:pt x="1828" y="2205"/>
                    <a:pt x="1828" y="2184"/>
                    <a:pt x="1870" y="2163"/>
                  </a:cubicBezTo>
                  <a:lnTo>
                    <a:pt x="1891" y="2205"/>
                  </a:lnTo>
                  <a:cubicBezTo>
                    <a:pt x="1891" y="2163"/>
                    <a:pt x="1891" y="2100"/>
                    <a:pt x="1870" y="2079"/>
                  </a:cubicBezTo>
                  <a:cubicBezTo>
                    <a:pt x="1807" y="2016"/>
                    <a:pt x="1765" y="1722"/>
                    <a:pt x="1681" y="1659"/>
                  </a:cubicBezTo>
                  <a:lnTo>
                    <a:pt x="1639" y="1680"/>
                  </a:lnTo>
                  <a:lnTo>
                    <a:pt x="1597" y="1638"/>
                  </a:lnTo>
                  <a:lnTo>
                    <a:pt x="1597" y="1638"/>
                  </a:lnTo>
                  <a:cubicBezTo>
                    <a:pt x="1597" y="1638"/>
                    <a:pt x="1744" y="1659"/>
                    <a:pt x="1744" y="1659"/>
                  </a:cubicBezTo>
                  <a:cubicBezTo>
                    <a:pt x="1723" y="1428"/>
                    <a:pt x="1723" y="1176"/>
                    <a:pt x="1744" y="945"/>
                  </a:cubicBezTo>
                  <a:cubicBezTo>
                    <a:pt x="1751" y="931"/>
                    <a:pt x="1760" y="926"/>
                    <a:pt x="1770" y="926"/>
                  </a:cubicBezTo>
                  <a:cubicBezTo>
                    <a:pt x="1790" y="926"/>
                    <a:pt x="1814" y="945"/>
                    <a:pt x="1828" y="945"/>
                  </a:cubicBezTo>
                  <a:cubicBezTo>
                    <a:pt x="1807" y="903"/>
                    <a:pt x="1765" y="924"/>
                    <a:pt x="1765" y="882"/>
                  </a:cubicBezTo>
                  <a:cubicBezTo>
                    <a:pt x="1772" y="868"/>
                    <a:pt x="1779" y="863"/>
                    <a:pt x="1786" y="863"/>
                  </a:cubicBezTo>
                  <a:cubicBezTo>
                    <a:pt x="1800" y="863"/>
                    <a:pt x="1814" y="882"/>
                    <a:pt x="1828" y="882"/>
                  </a:cubicBezTo>
                  <a:cubicBezTo>
                    <a:pt x="1828" y="882"/>
                    <a:pt x="1828" y="840"/>
                    <a:pt x="1828" y="840"/>
                  </a:cubicBezTo>
                  <a:cubicBezTo>
                    <a:pt x="1828" y="840"/>
                    <a:pt x="1744" y="840"/>
                    <a:pt x="1702" y="861"/>
                  </a:cubicBezTo>
                  <a:lnTo>
                    <a:pt x="1702" y="819"/>
                  </a:lnTo>
                  <a:lnTo>
                    <a:pt x="1744" y="819"/>
                  </a:lnTo>
                  <a:cubicBezTo>
                    <a:pt x="1744" y="819"/>
                    <a:pt x="1639" y="777"/>
                    <a:pt x="1660" y="735"/>
                  </a:cubicBezTo>
                  <a:cubicBezTo>
                    <a:pt x="1681" y="693"/>
                    <a:pt x="1660" y="567"/>
                    <a:pt x="1681" y="462"/>
                  </a:cubicBezTo>
                  <a:cubicBezTo>
                    <a:pt x="1702" y="483"/>
                    <a:pt x="1723" y="483"/>
                    <a:pt x="1723" y="504"/>
                  </a:cubicBezTo>
                  <a:cubicBezTo>
                    <a:pt x="1723" y="504"/>
                    <a:pt x="1723" y="483"/>
                    <a:pt x="1744" y="462"/>
                  </a:cubicBezTo>
                  <a:lnTo>
                    <a:pt x="1744" y="462"/>
                  </a:lnTo>
                  <a:cubicBezTo>
                    <a:pt x="1735" y="466"/>
                    <a:pt x="1729" y="468"/>
                    <a:pt x="1725" y="468"/>
                  </a:cubicBezTo>
                  <a:cubicBezTo>
                    <a:pt x="1708" y="468"/>
                    <a:pt x="1719" y="441"/>
                    <a:pt x="1702" y="441"/>
                  </a:cubicBezTo>
                  <a:cubicBezTo>
                    <a:pt x="1618" y="378"/>
                    <a:pt x="1702" y="315"/>
                    <a:pt x="1639" y="252"/>
                  </a:cubicBezTo>
                  <a:lnTo>
                    <a:pt x="127" y="42"/>
                  </a:lnTo>
                  <a:cubicBezTo>
                    <a:pt x="127" y="26"/>
                    <a:pt x="127" y="22"/>
                    <a:pt x="136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2811875" y="398870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4" y="0"/>
                  </a:moveTo>
                  <a:lnTo>
                    <a:pt x="64" y="0"/>
                  </a:lnTo>
                  <a:cubicBezTo>
                    <a:pt x="22" y="21"/>
                    <a:pt x="1" y="42"/>
                    <a:pt x="22" y="84"/>
                  </a:cubicBezTo>
                  <a:cubicBezTo>
                    <a:pt x="43" y="63"/>
                    <a:pt x="64" y="42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2813450" y="398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2773025" y="3838000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1"/>
                  </a:moveTo>
                  <a:cubicBezTo>
                    <a:pt x="1" y="22"/>
                    <a:pt x="1" y="22"/>
                    <a:pt x="1" y="43"/>
                  </a:cubicBezTo>
                  <a:cubicBezTo>
                    <a:pt x="1" y="22"/>
                    <a:pt x="1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2770925" y="3837475"/>
              <a:ext cx="48325" cy="153075"/>
            </a:xfrm>
            <a:custGeom>
              <a:avLst/>
              <a:gdLst/>
              <a:ahLst/>
              <a:cxnLst/>
              <a:rect l="l" t="t" r="r" b="b"/>
              <a:pathLst>
                <a:path w="1933" h="6123" extrusionOk="0">
                  <a:moveTo>
                    <a:pt x="1870" y="4915"/>
                  </a:moveTo>
                  <a:cubicBezTo>
                    <a:pt x="1868" y="4915"/>
                    <a:pt x="1866" y="4915"/>
                    <a:pt x="1864" y="4916"/>
                  </a:cubicBezTo>
                  <a:lnTo>
                    <a:pt x="1864" y="4916"/>
                  </a:lnTo>
                  <a:cubicBezTo>
                    <a:pt x="1865" y="4917"/>
                    <a:pt x="1866" y="4918"/>
                    <a:pt x="1867" y="4918"/>
                  </a:cubicBezTo>
                  <a:cubicBezTo>
                    <a:pt x="1868" y="4918"/>
                    <a:pt x="1869" y="4917"/>
                    <a:pt x="1870" y="4915"/>
                  </a:cubicBezTo>
                  <a:close/>
                  <a:moveTo>
                    <a:pt x="127" y="1"/>
                  </a:moveTo>
                  <a:cubicBezTo>
                    <a:pt x="106" y="22"/>
                    <a:pt x="106" y="43"/>
                    <a:pt x="106" y="64"/>
                  </a:cubicBezTo>
                  <a:lnTo>
                    <a:pt x="169" y="64"/>
                  </a:lnTo>
                  <a:cubicBezTo>
                    <a:pt x="190" y="106"/>
                    <a:pt x="127" y="64"/>
                    <a:pt x="127" y="127"/>
                  </a:cubicBezTo>
                  <a:cubicBezTo>
                    <a:pt x="85" y="127"/>
                    <a:pt x="85" y="85"/>
                    <a:pt x="85" y="43"/>
                  </a:cubicBezTo>
                  <a:cubicBezTo>
                    <a:pt x="85" y="64"/>
                    <a:pt x="43" y="106"/>
                    <a:pt x="85" y="127"/>
                  </a:cubicBezTo>
                  <a:cubicBezTo>
                    <a:pt x="74" y="137"/>
                    <a:pt x="58" y="137"/>
                    <a:pt x="45" y="137"/>
                  </a:cubicBezTo>
                  <a:cubicBezTo>
                    <a:pt x="32" y="137"/>
                    <a:pt x="22" y="137"/>
                    <a:pt x="22" y="148"/>
                  </a:cubicBezTo>
                  <a:cubicBezTo>
                    <a:pt x="1" y="190"/>
                    <a:pt x="64" y="211"/>
                    <a:pt x="43" y="253"/>
                  </a:cubicBezTo>
                  <a:cubicBezTo>
                    <a:pt x="1" y="316"/>
                    <a:pt x="106" y="379"/>
                    <a:pt x="43" y="442"/>
                  </a:cubicBezTo>
                  <a:cubicBezTo>
                    <a:pt x="22" y="463"/>
                    <a:pt x="43" y="505"/>
                    <a:pt x="22" y="547"/>
                  </a:cubicBezTo>
                  <a:cubicBezTo>
                    <a:pt x="22" y="547"/>
                    <a:pt x="40" y="537"/>
                    <a:pt x="53" y="537"/>
                  </a:cubicBezTo>
                  <a:cubicBezTo>
                    <a:pt x="59" y="537"/>
                    <a:pt x="64" y="540"/>
                    <a:pt x="64" y="547"/>
                  </a:cubicBezTo>
                  <a:cubicBezTo>
                    <a:pt x="64" y="568"/>
                    <a:pt x="64" y="631"/>
                    <a:pt x="22" y="673"/>
                  </a:cubicBezTo>
                  <a:lnTo>
                    <a:pt x="64" y="715"/>
                  </a:lnTo>
                  <a:cubicBezTo>
                    <a:pt x="43" y="904"/>
                    <a:pt x="85" y="1597"/>
                    <a:pt x="85" y="1786"/>
                  </a:cubicBezTo>
                  <a:cubicBezTo>
                    <a:pt x="85" y="2038"/>
                    <a:pt x="85" y="2626"/>
                    <a:pt x="127" y="2899"/>
                  </a:cubicBezTo>
                  <a:cubicBezTo>
                    <a:pt x="85" y="2941"/>
                    <a:pt x="85" y="3004"/>
                    <a:pt x="64" y="3046"/>
                  </a:cubicBezTo>
                  <a:cubicBezTo>
                    <a:pt x="74" y="3035"/>
                    <a:pt x="90" y="3030"/>
                    <a:pt x="100" y="3030"/>
                  </a:cubicBezTo>
                  <a:cubicBezTo>
                    <a:pt x="111" y="3030"/>
                    <a:pt x="116" y="3035"/>
                    <a:pt x="106" y="3046"/>
                  </a:cubicBezTo>
                  <a:cubicBezTo>
                    <a:pt x="106" y="3120"/>
                    <a:pt x="116" y="3120"/>
                    <a:pt x="127" y="3120"/>
                  </a:cubicBezTo>
                  <a:cubicBezTo>
                    <a:pt x="137" y="3120"/>
                    <a:pt x="148" y="3120"/>
                    <a:pt x="148" y="3193"/>
                  </a:cubicBezTo>
                  <a:cubicBezTo>
                    <a:pt x="169" y="3508"/>
                    <a:pt x="148" y="3802"/>
                    <a:pt x="85" y="4117"/>
                  </a:cubicBezTo>
                  <a:cubicBezTo>
                    <a:pt x="148" y="4180"/>
                    <a:pt x="85" y="4285"/>
                    <a:pt x="127" y="4348"/>
                  </a:cubicBezTo>
                  <a:cubicBezTo>
                    <a:pt x="148" y="4432"/>
                    <a:pt x="64" y="4873"/>
                    <a:pt x="85" y="4978"/>
                  </a:cubicBezTo>
                  <a:lnTo>
                    <a:pt x="85" y="4957"/>
                  </a:lnTo>
                  <a:lnTo>
                    <a:pt x="85" y="4957"/>
                  </a:lnTo>
                  <a:cubicBezTo>
                    <a:pt x="127" y="5041"/>
                    <a:pt x="64" y="5041"/>
                    <a:pt x="43" y="5104"/>
                  </a:cubicBezTo>
                  <a:cubicBezTo>
                    <a:pt x="85" y="5104"/>
                    <a:pt x="127" y="5125"/>
                    <a:pt x="148" y="5188"/>
                  </a:cubicBezTo>
                  <a:lnTo>
                    <a:pt x="127" y="5188"/>
                  </a:lnTo>
                  <a:cubicBezTo>
                    <a:pt x="169" y="5251"/>
                    <a:pt x="190" y="5314"/>
                    <a:pt x="211" y="5377"/>
                  </a:cubicBezTo>
                  <a:lnTo>
                    <a:pt x="169" y="5377"/>
                  </a:lnTo>
                  <a:cubicBezTo>
                    <a:pt x="211" y="5440"/>
                    <a:pt x="190" y="5545"/>
                    <a:pt x="190" y="5587"/>
                  </a:cubicBezTo>
                  <a:cubicBezTo>
                    <a:pt x="169" y="5671"/>
                    <a:pt x="106" y="5818"/>
                    <a:pt x="148" y="5923"/>
                  </a:cubicBezTo>
                  <a:lnTo>
                    <a:pt x="43" y="6007"/>
                  </a:lnTo>
                  <a:cubicBezTo>
                    <a:pt x="43" y="6007"/>
                    <a:pt x="745" y="6122"/>
                    <a:pt x="1221" y="6122"/>
                  </a:cubicBezTo>
                  <a:cubicBezTo>
                    <a:pt x="1387" y="6122"/>
                    <a:pt x="1526" y="6108"/>
                    <a:pt x="1597" y="6070"/>
                  </a:cubicBezTo>
                  <a:lnTo>
                    <a:pt x="1639" y="6070"/>
                  </a:lnTo>
                  <a:lnTo>
                    <a:pt x="1639" y="6049"/>
                  </a:lnTo>
                  <a:cubicBezTo>
                    <a:pt x="1660" y="6007"/>
                    <a:pt x="1618" y="5986"/>
                    <a:pt x="1660" y="5986"/>
                  </a:cubicBezTo>
                  <a:lnTo>
                    <a:pt x="1660" y="6049"/>
                  </a:lnTo>
                  <a:cubicBezTo>
                    <a:pt x="1660" y="6035"/>
                    <a:pt x="1662" y="6031"/>
                    <a:pt x="1666" y="6031"/>
                  </a:cubicBezTo>
                  <a:cubicBezTo>
                    <a:pt x="1674" y="6031"/>
                    <a:pt x="1688" y="6049"/>
                    <a:pt x="1702" y="6049"/>
                  </a:cubicBezTo>
                  <a:cubicBezTo>
                    <a:pt x="1702" y="6028"/>
                    <a:pt x="1702" y="6007"/>
                    <a:pt x="1723" y="6007"/>
                  </a:cubicBezTo>
                  <a:lnTo>
                    <a:pt x="1702" y="6007"/>
                  </a:lnTo>
                  <a:cubicBezTo>
                    <a:pt x="1702" y="6007"/>
                    <a:pt x="1660" y="5944"/>
                    <a:pt x="1681" y="5923"/>
                  </a:cubicBezTo>
                  <a:cubicBezTo>
                    <a:pt x="1681" y="5902"/>
                    <a:pt x="1723" y="5923"/>
                    <a:pt x="1744" y="5881"/>
                  </a:cubicBezTo>
                  <a:cubicBezTo>
                    <a:pt x="1786" y="5629"/>
                    <a:pt x="1807" y="5398"/>
                    <a:pt x="1828" y="5146"/>
                  </a:cubicBezTo>
                  <a:lnTo>
                    <a:pt x="1849" y="5146"/>
                  </a:lnTo>
                  <a:cubicBezTo>
                    <a:pt x="1849" y="5083"/>
                    <a:pt x="1849" y="5020"/>
                    <a:pt x="1828" y="4936"/>
                  </a:cubicBezTo>
                  <a:cubicBezTo>
                    <a:pt x="1828" y="4936"/>
                    <a:pt x="1845" y="4919"/>
                    <a:pt x="1864" y="4916"/>
                  </a:cubicBezTo>
                  <a:lnTo>
                    <a:pt x="1864" y="4916"/>
                  </a:lnTo>
                  <a:cubicBezTo>
                    <a:pt x="1853" y="4883"/>
                    <a:pt x="1870" y="4577"/>
                    <a:pt x="1870" y="4558"/>
                  </a:cubicBezTo>
                  <a:lnTo>
                    <a:pt x="1807" y="4558"/>
                  </a:lnTo>
                  <a:cubicBezTo>
                    <a:pt x="1807" y="4495"/>
                    <a:pt x="1870" y="4537"/>
                    <a:pt x="1870" y="4474"/>
                  </a:cubicBezTo>
                  <a:cubicBezTo>
                    <a:pt x="1765" y="4453"/>
                    <a:pt x="1870" y="4369"/>
                    <a:pt x="1828" y="4348"/>
                  </a:cubicBezTo>
                  <a:cubicBezTo>
                    <a:pt x="1828" y="4348"/>
                    <a:pt x="1849" y="4306"/>
                    <a:pt x="1870" y="4306"/>
                  </a:cubicBezTo>
                  <a:cubicBezTo>
                    <a:pt x="1828" y="4306"/>
                    <a:pt x="1870" y="4285"/>
                    <a:pt x="1849" y="4243"/>
                  </a:cubicBezTo>
                  <a:cubicBezTo>
                    <a:pt x="1842" y="4236"/>
                    <a:pt x="1837" y="4234"/>
                    <a:pt x="1833" y="4234"/>
                  </a:cubicBezTo>
                  <a:cubicBezTo>
                    <a:pt x="1825" y="4234"/>
                    <a:pt x="1821" y="4243"/>
                    <a:pt x="1807" y="4243"/>
                  </a:cubicBezTo>
                  <a:lnTo>
                    <a:pt x="1807" y="4201"/>
                  </a:lnTo>
                  <a:cubicBezTo>
                    <a:pt x="1807" y="4191"/>
                    <a:pt x="1817" y="4185"/>
                    <a:pt x="1828" y="4185"/>
                  </a:cubicBezTo>
                  <a:cubicBezTo>
                    <a:pt x="1838" y="4185"/>
                    <a:pt x="1849" y="4191"/>
                    <a:pt x="1849" y="4201"/>
                  </a:cubicBezTo>
                  <a:cubicBezTo>
                    <a:pt x="1891" y="3928"/>
                    <a:pt x="1912" y="3634"/>
                    <a:pt x="1912" y="3340"/>
                  </a:cubicBezTo>
                  <a:lnTo>
                    <a:pt x="1912" y="3340"/>
                  </a:lnTo>
                  <a:cubicBezTo>
                    <a:pt x="1870" y="3361"/>
                    <a:pt x="1912" y="3403"/>
                    <a:pt x="1849" y="3424"/>
                  </a:cubicBezTo>
                  <a:cubicBezTo>
                    <a:pt x="1807" y="3382"/>
                    <a:pt x="1849" y="3361"/>
                    <a:pt x="1828" y="3361"/>
                  </a:cubicBezTo>
                  <a:cubicBezTo>
                    <a:pt x="1912" y="3361"/>
                    <a:pt x="1849" y="3277"/>
                    <a:pt x="1933" y="3256"/>
                  </a:cubicBezTo>
                  <a:lnTo>
                    <a:pt x="1891" y="3256"/>
                  </a:lnTo>
                  <a:lnTo>
                    <a:pt x="1912" y="3235"/>
                  </a:lnTo>
                  <a:cubicBezTo>
                    <a:pt x="1870" y="3088"/>
                    <a:pt x="1891" y="3193"/>
                    <a:pt x="1912" y="3067"/>
                  </a:cubicBezTo>
                  <a:cubicBezTo>
                    <a:pt x="1912" y="2983"/>
                    <a:pt x="1849" y="2941"/>
                    <a:pt x="1870" y="2899"/>
                  </a:cubicBezTo>
                  <a:lnTo>
                    <a:pt x="1870" y="2899"/>
                  </a:lnTo>
                  <a:cubicBezTo>
                    <a:pt x="1870" y="2899"/>
                    <a:pt x="1851" y="2908"/>
                    <a:pt x="1839" y="2908"/>
                  </a:cubicBezTo>
                  <a:cubicBezTo>
                    <a:pt x="1832" y="2908"/>
                    <a:pt x="1828" y="2906"/>
                    <a:pt x="1828" y="2899"/>
                  </a:cubicBezTo>
                  <a:cubicBezTo>
                    <a:pt x="1870" y="2899"/>
                    <a:pt x="1786" y="2857"/>
                    <a:pt x="1849" y="2836"/>
                  </a:cubicBezTo>
                  <a:cubicBezTo>
                    <a:pt x="1849" y="2818"/>
                    <a:pt x="1849" y="2769"/>
                    <a:pt x="1809" y="2769"/>
                  </a:cubicBezTo>
                  <a:cubicBezTo>
                    <a:pt x="1804" y="2769"/>
                    <a:pt x="1798" y="2769"/>
                    <a:pt x="1792" y="2771"/>
                  </a:cubicBezTo>
                  <a:lnTo>
                    <a:pt x="1792" y="2771"/>
                  </a:lnTo>
                  <a:cubicBezTo>
                    <a:pt x="1808" y="2762"/>
                    <a:pt x="1824" y="2727"/>
                    <a:pt x="1840" y="2727"/>
                  </a:cubicBezTo>
                  <a:cubicBezTo>
                    <a:pt x="1843" y="2727"/>
                    <a:pt x="1846" y="2728"/>
                    <a:pt x="1849" y="2731"/>
                  </a:cubicBezTo>
                  <a:cubicBezTo>
                    <a:pt x="1849" y="2731"/>
                    <a:pt x="1870" y="2710"/>
                    <a:pt x="1849" y="2689"/>
                  </a:cubicBezTo>
                  <a:lnTo>
                    <a:pt x="1828" y="2710"/>
                  </a:lnTo>
                  <a:cubicBezTo>
                    <a:pt x="1828" y="2647"/>
                    <a:pt x="1870" y="2605"/>
                    <a:pt x="1828" y="2563"/>
                  </a:cubicBezTo>
                  <a:lnTo>
                    <a:pt x="1786" y="2584"/>
                  </a:lnTo>
                  <a:cubicBezTo>
                    <a:pt x="1786" y="2542"/>
                    <a:pt x="1786" y="2521"/>
                    <a:pt x="1849" y="2500"/>
                  </a:cubicBezTo>
                  <a:lnTo>
                    <a:pt x="1870" y="2542"/>
                  </a:lnTo>
                  <a:cubicBezTo>
                    <a:pt x="1870" y="2500"/>
                    <a:pt x="1870" y="2437"/>
                    <a:pt x="1828" y="2395"/>
                  </a:cubicBezTo>
                  <a:lnTo>
                    <a:pt x="1828" y="2416"/>
                  </a:lnTo>
                  <a:cubicBezTo>
                    <a:pt x="1786" y="2332"/>
                    <a:pt x="1744" y="1975"/>
                    <a:pt x="1660" y="1912"/>
                  </a:cubicBezTo>
                  <a:lnTo>
                    <a:pt x="1618" y="1933"/>
                  </a:lnTo>
                  <a:lnTo>
                    <a:pt x="1576" y="1870"/>
                  </a:lnTo>
                  <a:lnTo>
                    <a:pt x="1576" y="1870"/>
                  </a:lnTo>
                  <a:cubicBezTo>
                    <a:pt x="1576" y="1870"/>
                    <a:pt x="1723" y="1912"/>
                    <a:pt x="1723" y="1912"/>
                  </a:cubicBezTo>
                  <a:cubicBezTo>
                    <a:pt x="1702" y="1639"/>
                    <a:pt x="1702" y="1345"/>
                    <a:pt x="1744" y="1072"/>
                  </a:cubicBezTo>
                  <a:cubicBezTo>
                    <a:pt x="1751" y="1058"/>
                    <a:pt x="1760" y="1053"/>
                    <a:pt x="1770" y="1053"/>
                  </a:cubicBezTo>
                  <a:cubicBezTo>
                    <a:pt x="1790" y="1053"/>
                    <a:pt x="1814" y="1072"/>
                    <a:pt x="1828" y="1072"/>
                  </a:cubicBezTo>
                  <a:cubicBezTo>
                    <a:pt x="1807" y="1009"/>
                    <a:pt x="1765" y="1051"/>
                    <a:pt x="1786" y="1009"/>
                  </a:cubicBezTo>
                  <a:cubicBezTo>
                    <a:pt x="1786" y="995"/>
                    <a:pt x="1788" y="990"/>
                    <a:pt x="1792" y="990"/>
                  </a:cubicBezTo>
                  <a:cubicBezTo>
                    <a:pt x="1800" y="990"/>
                    <a:pt x="1814" y="1009"/>
                    <a:pt x="1828" y="1009"/>
                  </a:cubicBezTo>
                  <a:cubicBezTo>
                    <a:pt x="1828" y="1009"/>
                    <a:pt x="1828" y="967"/>
                    <a:pt x="1828" y="967"/>
                  </a:cubicBezTo>
                  <a:cubicBezTo>
                    <a:pt x="1821" y="960"/>
                    <a:pt x="1809" y="957"/>
                    <a:pt x="1795" y="957"/>
                  </a:cubicBezTo>
                  <a:cubicBezTo>
                    <a:pt x="1767" y="957"/>
                    <a:pt x="1730" y="967"/>
                    <a:pt x="1702" y="967"/>
                  </a:cubicBezTo>
                  <a:lnTo>
                    <a:pt x="1702" y="925"/>
                  </a:lnTo>
                  <a:lnTo>
                    <a:pt x="1744" y="925"/>
                  </a:lnTo>
                  <a:cubicBezTo>
                    <a:pt x="1744" y="904"/>
                    <a:pt x="1639" y="883"/>
                    <a:pt x="1660" y="820"/>
                  </a:cubicBezTo>
                  <a:cubicBezTo>
                    <a:pt x="1681" y="736"/>
                    <a:pt x="1660" y="631"/>
                    <a:pt x="1681" y="526"/>
                  </a:cubicBezTo>
                  <a:cubicBezTo>
                    <a:pt x="1702" y="526"/>
                    <a:pt x="1723" y="547"/>
                    <a:pt x="1723" y="568"/>
                  </a:cubicBezTo>
                  <a:cubicBezTo>
                    <a:pt x="1727" y="572"/>
                    <a:pt x="1729" y="574"/>
                    <a:pt x="1731" y="574"/>
                  </a:cubicBezTo>
                  <a:cubicBezTo>
                    <a:pt x="1736" y="574"/>
                    <a:pt x="1723" y="543"/>
                    <a:pt x="1723" y="526"/>
                  </a:cubicBezTo>
                  <a:cubicBezTo>
                    <a:pt x="1717" y="529"/>
                    <a:pt x="1712" y="530"/>
                    <a:pt x="1708" y="530"/>
                  </a:cubicBezTo>
                  <a:cubicBezTo>
                    <a:pt x="1690" y="530"/>
                    <a:pt x="1695" y="500"/>
                    <a:pt x="1688" y="500"/>
                  </a:cubicBezTo>
                  <a:cubicBezTo>
                    <a:pt x="1686" y="500"/>
                    <a:pt x="1684" y="502"/>
                    <a:pt x="1681" y="505"/>
                  </a:cubicBezTo>
                  <a:cubicBezTo>
                    <a:pt x="1597" y="421"/>
                    <a:pt x="1681" y="337"/>
                    <a:pt x="1618" y="274"/>
                  </a:cubicBezTo>
                  <a:cubicBezTo>
                    <a:pt x="1534" y="274"/>
                    <a:pt x="211" y="43"/>
                    <a:pt x="127" y="43"/>
                  </a:cubicBezTo>
                  <a:cubicBezTo>
                    <a:pt x="127" y="22"/>
                    <a:pt x="12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532025" y="373720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4" y="0"/>
                  </a:moveTo>
                  <a:lnTo>
                    <a:pt x="64" y="0"/>
                  </a:lnTo>
                  <a:cubicBezTo>
                    <a:pt x="22" y="21"/>
                    <a:pt x="1" y="42"/>
                    <a:pt x="1" y="84"/>
                  </a:cubicBezTo>
                  <a:cubicBezTo>
                    <a:pt x="43" y="63"/>
                    <a:pt x="64" y="42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2533600" y="3737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2493175" y="3586500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1"/>
                  </a:moveTo>
                  <a:cubicBezTo>
                    <a:pt x="1" y="22"/>
                    <a:pt x="1" y="22"/>
                    <a:pt x="1" y="43"/>
                  </a:cubicBezTo>
                  <a:cubicBezTo>
                    <a:pt x="1" y="22"/>
                    <a:pt x="1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2491075" y="3585875"/>
              <a:ext cx="48325" cy="153175"/>
            </a:xfrm>
            <a:custGeom>
              <a:avLst/>
              <a:gdLst/>
              <a:ahLst/>
              <a:cxnLst/>
              <a:rect l="l" t="t" r="r" b="b"/>
              <a:pathLst>
                <a:path w="1933" h="6127" extrusionOk="0">
                  <a:moveTo>
                    <a:pt x="145" y="1"/>
                  </a:moveTo>
                  <a:cubicBezTo>
                    <a:pt x="144" y="1"/>
                    <a:pt x="141" y="3"/>
                    <a:pt x="138" y="7"/>
                  </a:cubicBezTo>
                  <a:lnTo>
                    <a:pt x="138" y="7"/>
                  </a:lnTo>
                  <a:cubicBezTo>
                    <a:pt x="140" y="6"/>
                    <a:pt x="143" y="5"/>
                    <a:pt x="148" y="5"/>
                  </a:cubicBezTo>
                  <a:cubicBezTo>
                    <a:pt x="148" y="2"/>
                    <a:pt x="147" y="1"/>
                    <a:pt x="145" y="1"/>
                  </a:cubicBezTo>
                  <a:close/>
                  <a:moveTo>
                    <a:pt x="138" y="7"/>
                  </a:moveTo>
                  <a:cubicBezTo>
                    <a:pt x="132" y="10"/>
                    <a:pt x="129" y="16"/>
                    <a:pt x="128" y="24"/>
                  </a:cubicBezTo>
                  <a:lnTo>
                    <a:pt x="128" y="24"/>
                  </a:lnTo>
                  <a:cubicBezTo>
                    <a:pt x="131" y="17"/>
                    <a:pt x="134" y="11"/>
                    <a:pt x="138" y="7"/>
                  </a:cubicBezTo>
                  <a:close/>
                  <a:moveTo>
                    <a:pt x="128" y="24"/>
                  </a:moveTo>
                  <a:cubicBezTo>
                    <a:pt x="121" y="39"/>
                    <a:pt x="117" y="58"/>
                    <a:pt x="127" y="68"/>
                  </a:cubicBezTo>
                  <a:lnTo>
                    <a:pt x="169" y="68"/>
                  </a:lnTo>
                  <a:cubicBezTo>
                    <a:pt x="179" y="89"/>
                    <a:pt x="174" y="89"/>
                    <a:pt x="166" y="89"/>
                  </a:cubicBezTo>
                  <a:cubicBezTo>
                    <a:pt x="158" y="89"/>
                    <a:pt x="148" y="89"/>
                    <a:pt x="148" y="110"/>
                  </a:cubicBezTo>
                  <a:cubicBezTo>
                    <a:pt x="106" y="110"/>
                    <a:pt x="85" y="68"/>
                    <a:pt x="85" y="47"/>
                  </a:cubicBezTo>
                  <a:cubicBezTo>
                    <a:pt x="85" y="68"/>
                    <a:pt x="43" y="110"/>
                    <a:pt x="85" y="110"/>
                  </a:cubicBezTo>
                  <a:cubicBezTo>
                    <a:pt x="74" y="131"/>
                    <a:pt x="64" y="131"/>
                    <a:pt x="53" y="131"/>
                  </a:cubicBezTo>
                  <a:cubicBezTo>
                    <a:pt x="43" y="131"/>
                    <a:pt x="32" y="131"/>
                    <a:pt x="22" y="152"/>
                  </a:cubicBezTo>
                  <a:cubicBezTo>
                    <a:pt x="1" y="173"/>
                    <a:pt x="64" y="215"/>
                    <a:pt x="43" y="257"/>
                  </a:cubicBezTo>
                  <a:cubicBezTo>
                    <a:pt x="1" y="320"/>
                    <a:pt x="106" y="362"/>
                    <a:pt x="64" y="446"/>
                  </a:cubicBezTo>
                  <a:lnTo>
                    <a:pt x="43" y="446"/>
                  </a:lnTo>
                  <a:cubicBezTo>
                    <a:pt x="22" y="467"/>
                    <a:pt x="43" y="509"/>
                    <a:pt x="22" y="551"/>
                  </a:cubicBezTo>
                  <a:cubicBezTo>
                    <a:pt x="22" y="551"/>
                    <a:pt x="40" y="542"/>
                    <a:pt x="53" y="542"/>
                  </a:cubicBezTo>
                  <a:cubicBezTo>
                    <a:pt x="59" y="542"/>
                    <a:pt x="64" y="544"/>
                    <a:pt x="64" y="551"/>
                  </a:cubicBezTo>
                  <a:cubicBezTo>
                    <a:pt x="64" y="572"/>
                    <a:pt x="64" y="635"/>
                    <a:pt x="22" y="677"/>
                  </a:cubicBezTo>
                  <a:lnTo>
                    <a:pt x="64" y="719"/>
                  </a:lnTo>
                  <a:cubicBezTo>
                    <a:pt x="64" y="887"/>
                    <a:pt x="85" y="1601"/>
                    <a:pt x="85" y="1790"/>
                  </a:cubicBezTo>
                  <a:cubicBezTo>
                    <a:pt x="85" y="2042"/>
                    <a:pt x="85" y="2630"/>
                    <a:pt x="127" y="2903"/>
                  </a:cubicBezTo>
                  <a:cubicBezTo>
                    <a:pt x="85" y="2945"/>
                    <a:pt x="85" y="3008"/>
                    <a:pt x="85" y="3050"/>
                  </a:cubicBezTo>
                  <a:cubicBezTo>
                    <a:pt x="85" y="3040"/>
                    <a:pt x="95" y="3034"/>
                    <a:pt x="106" y="3034"/>
                  </a:cubicBezTo>
                  <a:cubicBezTo>
                    <a:pt x="116" y="3034"/>
                    <a:pt x="127" y="3040"/>
                    <a:pt x="127" y="3050"/>
                  </a:cubicBezTo>
                  <a:cubicBezTo>
                    <a:pt x="127" y="3124"/>
                    <a:pt x="132" y="3124"/>
                    <a:pt x="140" y="3124"/>
                  </a:cubicBezTo>
                  <a:cubicBezTo>
                    <a:pt x="148" y="3124"/>
                    <a:pt x="158" y="3124"/>
                    <a:pt x="169" y="3197"/>
                  </a:cubicBezTo>
                  <a:cubicBezTo>
                    <a:pt x="169" y="3512"/>
                    <a:pt x="148" y="3806"/>
                    <a:pt x="85" y="4100"/>
                  </a:cubicBezTo>
                  <a:cubicBezTo>
                    <a:pt x="148" y="4184"/>
                    <a:pt x="85" y="4289"/>
                    <a:pt x="148" y="4352"/>
                  </a:cubicBezTo>
                  <a:cubicBezTo>
                    <a:pt x="169" y="4436"/>
                    <a:pt x="85" y="4877"/>
                    <a:pt x="106" y="4982"/>
                  </a:cubicBezTo>
                  <a:lnTo>
                    <a:pt x="106" y="4961"/>
                  </a:lnTo>
                  <a:lnTo>
                    <a:pt x="106" y="4961"/>
                  </a:lnTo>
                  <a:cubicBezTo>
                    <a:pt x="148" y="5045"/>
                    <a:pt x="85" y="5045"/>
                    <a:pt x="43" y="5087"/>
                  </a:cubicBezTo>
                  <a:cubicBezTo>
                    <a:pt x="127" y="5087"/>
                    <a:pt x="148" y="5171"/>
                    <a:pt x="169" y="5192"/>
                  </a:cubicBezTo>
                  <a:lnTo>
                    <a:pt x="148" y="5192"/>
                  </a:lnTo>
                  <a:cubicBezTo>
                    <a:pt x="169" y="5255"/>
                    <a:pt x="211" y="5318"/>
                    <a:pt x="211" y="5381"/>
                  </a:cubicBezTo>
                  <a:lnTo>
                    <a:pt x="190" y="5381"/>
                  </a:lnTo>
                  <a:cubicBezTo>
                    <a:pt x="232" y="5444"/>
                    <a:pt x="211" y="5549"/>
                    <a:pt x="211" y="5591"/>
                  </a:cubicBezTo>
                  <a:cubicBezTo>
                    <a:pt x="190" y="5675"/>
                    <a:pt x="127" y="5822"/>
                    <a:pt x="169" y="5927"/>
                  </a:cubicBezTo>
                  <a:lnTo>
                    <a:pt x="64" y="6011"/>
                  </a:lnTo>
                  <a:cubicBezTo>
                    <a:pt x="64" y="6011"/>
                    <a:pt x="755" y="6127"/>
                    <a:pt x="1233" y="6127"/>
                  </a:cubicBezTo>
                  <a:cubicBezTo>
                    <a:pt x="1400" y="6127"/>
                    <a:pt x="1541" y="6113"/>
                    <a:pt x="1618" y="6074"/>
                  </a:cubicBezTo>
                  <a:lnTo>
                    <a:pt x="1660" y="6074"/>
                  </a:lnTo>
                  <a:lnTo>
                    <a:pt x="1660" y="6032"/>
                  </a:lnTo>
                  <a:cubicBezTo>
                    <a:pt x="1660" y="6002"/>
                    <a:pt x="1637" y="5982"/>
                    <a:pt x="1642" y="5982"/>
                  </a:cubicBezTo>
                  <a:cubicBezTo>
                    <a:pt x="1643" y="5982"/>
                    <a:pt x="1648" y="5985"/>
                    <a:pt x="1660" y="5990"/>
                  </a:cubicBezTo>
                  <a:lnTo>
                    <a:pt x="1660" y="6032"/>
                  </a:lnTo>
                  <a:cubicBezTo>
                    <a:pt x="1667" y="6018"/>
                    <a:pt x="1674" y="6014"/>
                    <a:pt x="1681" y="6014"/>
                  </a:cubicBezTo>
                  <a:cubicBezTo>
                    <a:pt x="1695" y="6014"/>
                    <a:pt x="1709" y="6032"/>
                    <a:pt x="1723" y="6032"/>
                  </a:cubicBezTo>
                  <a:cubicBezTo>
                    <a:pt x="1723" y="6011"/>
                    <a:pt x="1723" y="6011"/>
                    <a:pt x="1744" y="5990"/>
                  </a:cubicBezTo>
                  <a:lnTo>
                    <a:pt x="1702" y="5990"/>
                  </a:lnTo>
                  <a:cubicBezTo>
                    <a:pt x="1702" y="5990"/>
                    <a:pt x="1660" y="5948"/>
                    <a:pt x="1681" y="5906"/>
                  </a:cubicBezTo>
                  <a:cubicBezTo>
                    <a:pt x="1702" y="5885"/>
                    <a:pt x="1744" y="5906"/>
                    <a:pt x="1744" y="5864"/>
                  </a:cubicBezTo>
                  <a:cubicBezTo>
                    <a:pt x="1807" y="5633"/>
                    <a:pt x="1828" y="5381"/>
                    <a:pt x="1828" y="5150"/>
                  </a:cubicBezTo>
                  <a:lnTo>
                    <a:pt x="1849" y="5150"/>
                  </a:lnTo>
                  <a:cubicBezTo>
                    <a:pt x="1849" y="5066"/>
                    <a:pt x="1849" y="5003"/>
                    <a:pt x="1828" y="4940"/>
                  </a:cubicBezTo>
                  <a:cubicBezTo>
                    <a:pt x="1849" y="4919"/>
                    <a:pt x="1870" y="4919"/>
                    <a:pt x="1891" y="4919"/>
                  </a:cubicBezTo>
                  <a:cubicBezTo>
                    <a:pt x="1870" y="4793"/>
                    <a:pt x="1849" y="4688"/>
                    <a:pt x="1870" y="4562"/>
                  </a:cubicBezTo>
                  <a:lnTo>
                    <a:pt x="1786" y="4562"/>
                  </a:lnTo>
                  <a:cubicBezTo>
                    <a:pt x="1786" y="4499"/>
                    <a:pt x="1870" y="4541"/>
                    <a:pt x="1849" y="4478"/>
                  </a:cubicBezTo>
                  <a:cubicBezTo>
                    <a:pt x="1765" y="4457"/>
                    <a:pt x="1870" y="4373"/>
                    <a:pt x="1828" y="4352"/>
                  </a:cubicBezTo>
                  <a:cubicBezTo>
                    <a:pt x="1828" y="4352"/>
                    <a:pt x="1828" y="4310"/>
                    <a:pt x="1870" y="4310"/>
                  </a:cubicBezTo>
                  <a:cubicBezTo>
                    <a:pt x="1807" y="4310"/>
                    <a:pt x="1870" y="4289"/>
                    <a:pt x="1828" y="4268"/>
                  </a:cubicBezTo>
                  <a:cubicBezTo>
                    <a:pt x="1821" y="4261"/>
                    <a:pt x="1818" y="4259"/>
                    <a:pt x="1818" y="4259"/>
                  </a:cubicBezTo>
                  <a:lnTo>
                    <a:pt x="1818" y="4259"/>
                  </a:lnTo>
                  <a:cubicBezTo>
                    <a:pt x="1816" y="4259"/>
                    <a:pt x="1821" y="4268"/>
                    <a:pt x="1807" y="4268"/>
                  </a:cubicBezTo>
                  <a:lnTo>
                    <a:pt x="1786" y="4205"/>
                  </a:lnTo>
                  <a:cubicBezTo>
                    <a:pt x="1796" y="4195"/>
                    <a:pt x="1807" y="4190"/>
                    <a:pt x="1817" y="4190"/>
                  </a:cubicBezTo>
                  <a:cubicBezTo>
                    <a:pt x="1828" y="4190"/>
                    <a:pt x="1838" y="4195"/>
                    <a:pt x="1849" y="4205"/>
                  </a:cubicBezTo>
                  <a:cubicBezTo>
                    <a:pt x="1891" y="3932"/>
                    <a:pt x="1912" y="3638"/>
                    <a:pt x="1912" y="3344"/>
                  </a:cubicBezTo>
                  <a:lnTo>
                    <a:pt x="1912" y="3344"/>
                  </a:lnTo>
                  <a:cubicBezTo>
                    <a:pt x="1870" y="3365"/>
                    <a:pt x="1891" y="3407"/>
                    <a:pt x="1828" y="3428"/>
                  </a:cubicBezTo>
                  <a:cubicBezTo>
                    <a:pt x="1807" y="3386"/>
                    <a:pt x="1849" y="3365"/>
                    <a:pt x="1807" y="3344"/>
                  </a:cubicBezTo>
                  <a:cubicBezTo>
                    <a:pt x="1912" y="3344"/>
                    <a:pt x="1828" y="3281"/>
                    <a:pt x="1933" y="3260"/>
                  </a:cubicBezTo>
                  <a:lnTo>
                    <a:pt x="1870" y="3239"/>
                  </a:lnTo>
                  <a:lnTo>
                    <a:pt x="1912" y="3218"/>
                  </a:lnTo>
                  <a:cubicBezTo>
                    <a:pt x="1870" y="3071"/>
                    <a:pt x="1891" y="3197"/>
                    <a:pt x="1912" y="3050"/>
                  </a:cubicBezTo>
                  <a:cubicBezTo>
                    <a:pt x="1912" y="2966"/>
                    <a:pt x="1828" y="2945"/>
                    <a:pt x="1870" y="2882"/>
                  </a:cubicBezTo>
                  <a:lnTo>
                    <a:pt x="1870" y="2882"/>
                  </a:lnTo>
                  <a:cubicBezTo>
                    <a:pt x="1870" y="2882"/>
                    <a:pt x="1851" y="2901"/>
                    <a:pt x="1832" y="2901"/>
                  </a:cubicBezTo>
                  <a:cubicBezTo>
                    <a:pt x="1823" y="2901"/>
                    <a:pt x="1814" y="2896"/>
                    <a:pt x="1807" y="2882"/>
                  </a:cubicBezTo>
                  <a:cubicBezTo>
                    <a:pt x="1870" y="2882"/>
                    <a:pt x="1786" y="2840"/>
                    <a:pt x="1828" y="2819"/>
                  </a:cubicBezTo>
                  <a:cubicBezTo>
                    <a:pt x="1828" y="2801"/>
                    <a:pt x="1828" y="2752"/>
                    <a:pt x="1788" y="2752"/>
                  </a:cubicBezTo>
                  <a:cubicBezTo>
                    <a:pt x="1786" y="2752"/>
                    <a:pt x="1785" y="2752"/>
                    <a:pt x="1783" y="2752"/>
                  </a:cubicBezTo>
                  <a:lnTo>
                    <a:pt x="1783" y="2752"/>
                  </a:lnTo>
                  <a:cubicBezTo>
                    <a:pt x="1804" y="2743"/>
                    <a:pt x="1819" y="2721"/>
                    <a:pt x="1833" y="2721"/>
                  </a:cubicBezTo>
                  <a:cubicBezTo>
                    <a:pt x="1838" y="2721"/>
                    <a:pt x="1843" y="2725"/>
                    <a:pt x="1849" y="2735"/>
                  </a:cubicBezTo>
                  <a:lnTo>
                    <a:pt x="1849" y="2672"/>
                  </a:lnTo>
                  <a:lnTo>
                    <a:pt x="1828" y="2693"/>
                  </a:lnTo>
                  <a:cubicBezTo>
                    <a:pt x="1828" y="2630"/>
                    <a:pt x="1870" y="2609"/>
                    <a:pt x="1828" y="2567"/>
                  </a:cubicBezTo>
                  <a:lnTo>
                    <a:pt x="1807" y="2588"/>
                  </a:lnTo>
                  <a:cubicBezTo>
                    <a:pt x="1807" y="2546"/>
                    <a:pt x="1807" y="2504"/>
                    <a:pt x="1849" y="2504"/>
                  </a:cubicBezTo>
                  <a:lnTo>
                    <a:pt x="1870" y="2546"/>
                  </a:lnTo>
                  <a:cubicBezTo>
                    <a:pt x="1870" y="2483"/>
                    <a:pt x="1870" y="2420"/>
                    <a:pt x="1849" y="2378"/>
                  </a:cubicBezTo>
                  <a:lnTo>
                    <a:pt x="1849" y="2399"/>
                  </a:lnTo>
                  <a:cubicBezTo>
                    <a:pt x="1786" y="2315"/>
                    <a:pt x="1744" y="1958"/>
                    <a:pt x="1660" y="1895"/>
                  </a:cubicBezTo>
                  <a:lnTo>
                    <a:pt x="1618" y="1916"/>
                  </a:lnTo>
                  <a:lnTo>
                    <a:pt x="1576" y="1874"/>
                  </a:lnTo>
                  <a:lnTo>
                    <a:pt x="1576" y="1874"/>
                  </a:lnTo>
                  <a:cubicBezTo>
                    <a:pt x="1576" y="1874"/>
                    <a:pt x="1723" y="1895"/>
                    <a:pt x="1723" y="1895"/>
                  </a:cubicBezTo>
                  <a:cubicBezTo>
                    <a:pt x="1702" y="1622"/>
                    <a:pt x="1723" y="1349"/>
                    <a:pt x="1744" y="1055"/>
                  </a:cubicBezTo>
                  <a:cubicBezTo>
                    <a:pt x="1751" y="1041"/>
                    <a:pt x="1760" y="1036"/>
                    <a:pt x="1770" y="1036"/>
                  </a:cubicBezTo>
                  <a:cubicBezTo>
                    <a:pt x="1790" y="1036"/>
                    <a:pt x="1814" y="1055"/>
                    <a:pt x="1828" y="1055"/>
                  </a:cubicBezTo>
                  <a:cubicBezTo>
                    <a:pt x="1807" y="1013"/>
                    <a:pt x="1765" y="1034"/>
                    <a:pt x="1765" y="992"/>
                  </a:cubicBezTo>
                  <a:cubicBezTo>
                    <a:pt x="1772" y="978"/>
                    <a:pt x="1779" y="973"/>
                    <a:pt x="1786" y="973"/>
                  </a:cubicBezTo>
                  <a:cubicBezTo>
                    <a:pt x="1800" y="973"/>
                    <a:pt x="1814" y="992"/>
                    <a:pt x="1828" y="992"/>
                  </a:cubicBezTo>
                  <a:cubicBezTo>
                    <a:pt x="1828" y="992"/>
                    <a:pt x="1828" y="950"/>
                    <a:pt x="1828" y="950"/>
                  </a:cubicBezTo>
                  <a:cubicBezTo>
                    <a:pt x="1828" y="950"/>
                    <a:pt x="1744" y="950"/>
                    <a:pt x="1702" y="971"/>
                  </a:cubicBezTo>
                  <a:lnTo>
                    <a:pt x="1702" y="908"/>
                  </a:lnTo>
                  <a:lnTo>
                    <a:pt x="1744" y="908"/>
                  </a:lnTo>
                  <a:cubicBezTo>
                    <a:pt x="1744" y="908"/>
                    <a:pt x="1639" y="887"/>
                    <a:pt x="1660" y="824"/>
                  </a:cubicBezTo>
                  <a:cubicBezTo>
                    <a:pt x="1681" y="761"/>
                    <a:pt x="1660" y="614"/>
                    <a:pt x="1681" y="530"/>
                  </a:cubicBezTo>
                  <a:cubicBezTo>
                    <a:pt x="1702" y="530"/>
                    <a:pt x="1723" y="551"/>
                    <a:pt x="1723" y="572"/>
                  </a:cubicBezTo>
                  <a:cubicBezTo>
                    <a:pt x="1726" y="575"/>
                    <a:pt x="1728" y="576"/>
                    <a:pt x="1729" y="576"/>
                  </a:cubicBezTo>
                  <a:cubicBezTo>
                    <a:pt x="1738" y="576"/>
                    <a:pt x="1723" y="530"/>
                    <a:pt x="1723" y="530"/>
                  </a:cubicBezTo>
                  <a:cubicBezTo>
                    <a:pt x="1720" y="533"/>
                    <a:pt x="1717" y="534"/>
                    <a:pt x="1715" y="534"/>
                  </a:cubicBezTo>
                  <a:cubicBezTo>
                    <a:pt x="1701" y="534"/>
                    <a:pt x="1699" y="488"/>
                    <a:pt x="1681" y="488"/>
                  </a:cubicBezTo>
                  <a:cubicBezTo>
                    <a:pt x="1597" y="425"/>
                    <a:pt x="1681" y="341"/>
                    <a:pt x="1639" y="257"/>
                  </a:cubicBezTo>
                  <a:cubicBezTo>
                    <a:pt x="1555" y="257"/>
                    <a:pt x="232" y="47"/>
                    <a:pt x="127" y="47"/>
                  </a:cubicBezTo>
                  <a:cubicBezTo>
                    <a:pt x="127" y="39"/>
                    <a:pt x="127" y="30"/>
                    <a:pt x="128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3214600" y="3758200"/>
              <a:ext cx="1050" cy="2125"/>
            </a:xfrm>
            <a:custGeom>
              <a:avLst/>
              <a:gdLst/>
              <a:ahLst/>
              <a:cxnLst/>
              <a:rect l="l" t="t" r="r" b="b"/>
              <a:pathLst>
                <a:path w="42" h="85" extrusionOk="0">
                  <a:moveTo>
                    <a:pt x="42" y="0"/>
                  </a:moveTo>
                  <a:cubicBezTo>
                    <a:pt x="21" y="42"/>
                    <a:pt x="0" y="63"/>
                    <a:pt x="0" y="84"/>
                  </a:cubicBezTo>
                  <a:cubicBezTo>
                    <a:pt x="42" y="63"/>
                    <a:pt x="42" y="42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3215650" y="37587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3175200" y="360802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3173625" y="3607500"/>
              <a:ext cx="48350" cy="153075"/>
            </a:xfrm>
            <a:custGeom>
              <a:avLst/>
              <a:gdLst/>
              <a:ahLst/>
              <a:cxnLst/>
              <a:rect l="l" t="t" r="r" b="b"/>
              <a:pathLst>
                <a:path w="1934" h="6123" extrusionOk="0">
                  <a:moveTo>
                    <a:pt x="148" y="1"/>
                  </a:moveTo>
                  <a:cubicBezTo>
                    <a:pt x="132" y="1"/>
                    <a:pt x="128" y="13"/>
                    <a:pt x="127" y="29"/>
                  </a:cubicBezTo>
                  <a:lnTo>
                    <a:pt x="127" y="29"/>
                  </a:lnTo>
                  <a:cubicBezTo>
                    <a:pt x="135" y="14"/>
                    <a:pt x="148" y="1"/>
                    <a:pt x="148" y="1"/>
                  </a:cubicBezTo>
                  <a:close/>
                  <a:moveTo>
                    <a:pt x="26" y="558"/>
                  </a:moveTo>
                  <a:cubicBezTo>
                    <a:pt x="23" y="561"/>
                    <a:pt x="22" y="564"/>
                    <a:pt x="22" y="568"/>
                  </a:cubicBezTo>
                  <a:cubicBezTo>
                    <a:pt x="23" y="565"/>
                    <a:pt x="25" y="562"/>
                    <a:pt x="26" y="558"/>
                  </a:cubicBezTo>
                  <a:close/>
                  <a:moveTo>
                    <a:pt x="1702" y="1890"/>
                  </a:moveTo>
                  <a:cubicBezTo>
                    <a:pt x="1702" y="1890"/>
                    <a:pt x="1702" y="1891"/>
                    <a:pt x="1702" y="1891"/>
                  </a:cubicBezTo>
                  <a:cubicBezTo>
                    <a:pt x="1705" y="1891"/>
                    <a:pt x="1705" y="1891"/>
                    <a:pt x="1702" y="1890"/>
                  </a:cubicBezTo>
                  <a:close/>
                  <a:moveTo>
                    <a:pt x="1858" y="4302"/>
                  </a:moveTo>
                  <a:cubicBezTo>
                    <a:pt x="1861" y="4303"/>
                    <a:pt x="1865" y="4305"/>
                    <a:pt x="1870" y="4306"/>
                  </a:cubicBezTo>
                  <a:cubicBezTo>
                    <a:pt x="1866" y="4304"/>
                    <a:pt x="1861" y="4303"/>
                    <a:pt x="1858" y="4302"/>
                  </a:cubicBezTo>
                  <a:close/>
                  <a:moveTo>
                    <a:pt x="127" y="29"/>
                  </a:moveTo>
                  <a:cubicBezTo>
                    <a:pt x="121" y="41"/>
                    <a:pt x="117" y="55"/>
                    <a:pt x="127" y="64"/>
                  </a:cubicBezTo>
                  <a:lnTo>
                    <a:pt x="169" y="64"/>
                  </a:lnTo>
                  <a:cubicBezTo>
                    <a:pt x="179" y="95"/>
                    <a:pt x="174" y="95"/>
                    <a:pt x="166" y="95"/>
                  </a:cubicBezTo>
                  <a:cubicBezTo>
                    <a:pt x="158" y="95"/>
                    <a:pt x="148" y="95"/>
                    <a:pt x="148" y="127"/>
                  </a:cubicBezTo>
                  <a:cubicBezTo>
                    <a:pt x="106" y="127"/>
                    <a:pt x="85" y="85"/>
                    <a:pt x="85" y="43"/>
                  </a:cubicBezTo>
                  <a:cubicBezTo>
                    <a:pt x="85" y="85"/>
                    <a:pt x="43" y="106"/>
                    <a:pt x="85" y="127"/>
                  </a:cubicBezTo>
                  <a:cubicBezTo>
                    <a:pt x="74" y="137"/>
                    <a:pt x="64" y="137"/>
                    <a:pt x="53" y="137"/>
                  </a:cubicBezTo>
                  <a:cubicBezTo>
                    <a:pt x="43" y="137"/>
                    <a:pt x="32" y="137"/>
                    <a:pt x="22" y="148"/>
                  </a:cubicBezTo>
                  <a:cubicBezTo>
                    <a:pt x="1" y="190"/>
                    <a:pt x="64" y="211"/>
                    <a:pt x="43" y="253"/>
                  </a:cubicBezTo>
                  <a:cubicBezTo>
                    <a:pt x="1" y="316"/>
                    <a:pt x="106" y="379"/>
                    <a:pt x="64" y="442"/>
                  </a:cubicBezTo>
                  <a:lnTo>
                    <a:pt x="43" y="442"/>
                  </a:lnTo>
                  <a:cubicBezTo>
                    <a:pt x="23" y="461"/>
                    <a:pt x="40" y="517"/>
                    <a:pt x="26" y="558"/>
                  </a:cubicBezTo>
                  <a:lnTo>
                    <a:pt x="26" y="558"/>
                  </a:lnTo>
                  <a:cubicBezTo>
                    <a:pt x="30" y="554"/>
                    <a:pt x="36" y="552"/>
                    <a:pt x="43" y="552"/>
                  </a:cubicBezTo>
                  <a:cubicBezTo>
                    <a:pt x="53" y="552"/>
                    <a:pt x="64" y="558"/>
                    <a:pt x="64" y="568"/>
                  </a:cubicBezTo>
                  <a:cubicBezTo>
                    <a:pt x="64" y="589"/>
                    <a:pt x="64" y="652"/>
                    <a:pt x="22" y="673"/>
                  </a:cubicBezTo>
                  <a:lnTo>
                    <a:pt x="64" y="715"/>
                  </a:lnTo>
                  <a:cubicBezTo>
                    <a:pt x="64" y="904"/>
                    <a:pt x="85" y="1597"/>
                    <a:pt x="85" y="1786"/>
                  </a:cubicBezTo>
                  <a:cubicBezTo>
                    <a:pt x="85" y="2164"/>
                    <a:pt x="106" y="2542"/>
                    <a:pt x="127" y="2920"/>
                  </a:cubicBezTo>
                  <a:cubicBezTo>
                    <a:pt x="85" y="2941"/>
                    <a:pt x="85" y="3004"/>
                    <a:pt x="85" y="3046"/>
                  </a:cubicBezTo>
                  <a:cubicBezTo>
                    <a:pt x="92" y="3039"/>
                    <a:pt x="99" y="3037"/>
                    <a:pt x="105" y="3037"/>
                  </a:cubicBezTo>
                  <a:cubicBezTo>
                    <a:pt x="118" y="3037"/>
                    <a:pt x="127" y="3046"/>
                    <a:pt x="127" y="3046"/>
                  </a:cubicBezTo>
                  <a:cubicBezTo>
                    <a:pt x="127" y="3193"/>
                    <a:pt x="148" y="3046"/>
                    <a:pt x="169" y="3214"/>
                  </a:cubicBezTo>
                  <a:cubicBezTo>
                    <a:pt x="190" y="3508"/>
                    <a:pt x="148" y="3823"/>
                    <a:pt x="106" y="4117"/>
                  </a:cubicBezTo>
                  <a:cubicBezTo>
                    <a:pt x="148" y="4201"/>
                    <a:pt x="106" y="4285"/>
                    <a:pt x="148" y="4369"/>
                  </a:cubicBezTo>
                  <a:lnTo>
                    <a:pt x="127" y="4369"/>
                  </a:lnTo>
                  <a:cubicBezTo>
                    <a:pt x="148" y="4432"/>
                    <a:pt x="85" y="4894"/>
                    <a:pt x="106" y="4978"/>
                  </a:cubicBezTo>
                  <a:cubicBezTo>
                    <a:pt x="127" y="5062"/>
                    <a:pt x="64" y="5041"/>
                    <a:pt x="43" y="5104"/>
                  </a:cubicBezTo>
                  <a:cubicBezTo>
                    <a:pt x="106" y="5104"/>
                    <a:pt x="148" y="5146"/>
                    <a:pt x="148" y="5188"/>
                  </a:cubicBezTo>
                  <a:cubicBezTo>
                    <a:pt x="169" y="5251"/>
                    <a:pt x="190" y="5335"/>
                    <a:pt x="211" y="5398"/>
                  </a:cubicBezTo>
                  <a:lnTo>
                    <a:pt x="169" y="5398"/>
                  </a:lnTo>
                  <a:cubicBezTo>
                    <a:pt x="211" y="5440"/>
                    <a:pt x="190" y="5545"/>
                    <a:pt x="190" y="5587"/>
                  </a:cubicBezTo>
                  <a:cubicBezTo>
                    <a:pt x="169" y="5671"/>
                    <a:pt x="106" y="5818"/>
                    <a:pt x="148" y="5944"/>
                  </a:cubicBezTo>
                  <a:lnTo>
                    <a:pt x="43" y="6007"/>
                  </a:lnTo>
                  <a:cubicBezTo>
                    <a:pt x="43" y="6007"/>
                    <a:pt x="746" y="6123"/>
                    <a:pt x="1221" y="6123"/>
                  </a:cubicBezTo>
                  <a:cubicBezTo>
                    <a:pt x="1388" y="6123"/>
                    <a:pt x="1526" y="6109"/>
                    <a:pt x="1597" y="6070"/>
                  </a:cubicBezTo>
                  <a:lnTo>
                    <a:pt x="1639" y="6070"/>
                  </a:lnTo>
                  <a:lnTo>
                    <a:pt x="1639" y="6049"/>
                  </a:lnTo>
                  <a:cubicBezTo>
                    <a:pt x="1660" y="6007"/>
                    <a:pt x="1618" y="5986"/>
                    <a:pt x="1660" y="5986"/>
                  </a:cubicBezTo>
                  <a:lnTo>
                    <a:pt x="1660" y="6049"/>
                  </a:lnTo>
                  <a:cubicBezTo>
                    <a:pt x="1660" y="6035"/>
                    <a:pt x="1662" y="6031"/>
                    <a:pt x="1666" y="6031"/>
                  </a:cubicBezTo>
                  <a:cubicBezTo>
                    <a:pt x="1674" y="6031"/>
                    <a:pt x="1688" y="6049"/>
                    <a:pt x="1702" y="6049"/>
                  </a:cubicBezTo>
                  <a:cubicBezTo>
                    <a:pt x="1702" y="6028"/>
                    <a:pt x="1723" y="6007"/>
                    <a:pt x="1723" y="6007"/>
                  </a:cubicBezTo>
                  <a:lnTo>
                    <a:pt x="1702" y="6007"/>
                  </a:lnTo>
                  <a:cubicBezTo>
                    <a:pt x="1702" y="6007"/>
                    <a:pt x="1660" y="5944"/>
                    <a:pt x="1681" y="5923"/>
                  </a:cubicBezTo>
                  <a:cubicBezTo>
                    <a:pt x="1702" y="5902"/>
                    <a:pt x="1744" y="5923"/>
                    <a:pt x="1744" y="5881"/>
                  </a:cubicBezTo>
                  <a:cubicBezTo>
                    <a:pt x="1786" y="5629"/>
                    <a:pt x="1807" y="5398"/>
                    <a:pt x="1828" y="5146"/>
                  </a:cubicBezTo>
                  <a:lnTo>
                    <a:pt x="1849" y="5146"/>
                  </a:lnTo>
                  <a:cubicBezTo>
                    <a:pt x="1828" y="5083"/>
                    <a:pt x="1849" y="5020"/>
                    <a:pt x="1828" y="4936"/>
                  </a:cubicBezTo>
                  <a:cubicBezTo>
                    <a:pt x="1847" y="4936"/>
                    <a:pt x="1865" y="4920"/>
                    <a:pt x="1884" y="4916"/>
                  </a:cubicBezTo>
                  <a:lnTo>
                    <a:pt x="1884" y="4916"/>
                  </a:lnTo>
                  <a:cubicBezTo>
                    <a:pt x="1885" y="4916"/>
                    <a:pt x="1885" y="4916"/>
                    <a:pt x="1886" y="4916"/>
                  </a:cubicBezTo>
                  <a:cubicBezTo>
                    <a:pt x="1888" y="4916"/>
                    <a:pt x="1889" y="4916"/>
                    <a:pt x="1891" y="4915"/>
                  </a:cubicBezTo>
                  <a:cubicBezTo>
                    <a:pt x="1889" y="4915"/>
                    <a:pt x="1886" y="4916"/>
                    <a:pt x="1884" y="4916"/>
                  </a:cubicBezTo>
                  <a:lnTo>
                    <a:pt x="1884" y="4916"/>
                  </a:lnTo>
                  <a:cubicBezTo>
                    <a:pt x="1830" y="4908"/>
                    <a:pt x="1850" y="4558"/>
                    <a:pt x="1870" y="4558"/>
                  </a:cubicBezTo>
                  <a:lnTo>
                    <a:pt x="1786" y="4558"/>
                  </a:lnTo>
                  <a:cubicBezTo>
                    <a:pt x="1786" y="4474"/>
                    <a:pt x="1870" y="4537"/>
                    <a:pt x="1849" y="4453"/>
                  </a:cubicBezTo>
                  <a:cubicBezTo>
                    <a:pt x="1765" y="4432"/>
                    <a:pt x="1870" y="4348"/>
                    <a:pt x="1828" y="4327"/>
                  </a:cubicBezTo>
                  <a:cubicBezTo>
                    <a:pt x="1828" y="4327"/>
                    <a:pt x="1828" y="4300"/>
                    <a:pt x="1850" y="4300"/>
                  </a:cubicBezTo>
                  <a:cubicBezTo>
                    <a:pt x="1852" y="4300"/>
                    <a:pt x="1855" y="4301"/>
                    <a:pt x="1858" y="4302"/>
                  </a:cubicBezTo>
                  <a:lnTo>
                    <a:pt x="1858" y="4302"/>
                  </a:lnTo>
                  <a:cubicBezTo>
                    <a:pt x="1816" y="4282"/>
                    <a:pt x="1867" y="4263"/>
                    <a:pt x="1828" y="4243"/>
                  </a:cubicBezTo>
                  <a:cubicBezTo>
                    <a:pt x="1821" y="4236"/>
                    <a:pt x="1819" y="4234"/>
                    <a:pt x="1818" y="4234"/>
                  </a:cubicBezTo>
                  <a:lnTo>
                    <a:pt x="1818" y="4234"/>
                  </a:lnTo>
                  <a:cubicBezTo>
                    <a:pt x="1816" y="4234"/>
                    <a:pt x="1821" y="4243"/>
                    <a:pt x="1807" y="4243"/>
                  </a:cubicBezTo>
                  <a:lnTo>
                    <a:pt x="1786" y="4201"/>
                  </a:lnTo>
                  <a:cubicBezTo>
                    <a:pt x="1797" y="4191"/>
                    <a:pt x="1807" y="4186"/>
                    <a:pt x="1818" y="4186"/>
                  </a:cubicBezTo>
                  <a:cubicBezTo>
                    <a:pt x="1828" y="4186"/>
                    <a:pt x="1839" y="4191"/>
                    <a:pt x="1849" y="4201"/>
                  </a:cubicBezTo>
                  <a:cubicBezTo>
                    <a:pt x="1891" y="3907"/>
                    <a:pt x="1912" y="3613"/>
                    <a:pt x="1912" y="3340"/>
                  </a:cubicBezTo>
                  <a:lnTo>
                    <a:pt x="1912" y="3340"/>
                  </a:lnTo>
                  <a:cubicBezTo>
                    <a:pt x="1870" y="3361"/>
                    <a:pt x="1891" y="3403"/>
                    <a:pt x="1828" y="3403"/>
                  </a:cubicBezTo>
                  <a:cubicBezTo>
                    <a:pt x="1807" y="3382"/>
                    <a:pt x="1849" y="3361"/>
                    <a:pt x="1807" y="3340"/>
                  </a:cubicBezTo>
                  <a:cubicBezTo>
                    <a:pt x="1912" y="3340"/>
                    <a:pt x="1828" y="3256"/>
                    <a:pt x="1933" y="3235"/>
                  </a:cubicBezTo>
                  <a:lnTo>
                    <a:pt x="1870" y="3235"/>
                  </a:lnTo>
                  <a:lnTo>
                    <a:pt x="1912" y="3214"/>
                  </a:lnTo>
                  <a:cubicBezTo>
                    <a:pt x="1870" y="3067"/>
                    <a:pt x="1891" y="3193"/>
                    <a:pt x="1912" y="3046"/>
                  </a:cubicBezTo>
                  <a:cubicBezTo>
                    <a:pt x="1912" y="2983"/>
                    <a:pt x="1828" y="2941"/>
                    <a:pt x="1870" y="2899"/>
                  </a:cubicBezTo>
                  <a:lnTo>
                    <a:pt x="1870" y="2899"/>
                  </a:lnTo>
                  <a:cubicBezTo>
                    <a:pt x="1870" y="2899"/>
                    <a:pt x="1851" y="2909"/>
                    <a:pt x="1833" y="2909"/>
                  </a:cubicBezTo>
                  <a:cubicBezTo>
                    <a:pt x="1823" y="2909"/>
                    <a:pt x="1814" y="2906"/>
                    <a:pt x="1807" y="2899"/>
                  </a:cubicBezTo>
                  <a:cubicBezTo>
                    <a:pt x="1870" y="2899"/>
                    <a:pt x="1786" y="2836"/>
                    <a:pt x="1828" y="2836"/>
                  </a:cubicBezTo>
                  <a:cubicBezTo>
                    <a:pt x="1828" y="2815"/>
                    <a:pt x="1828" y="2752"/>
                    <a:pt x="1765" y="2752"/>
                  </a:cubicBezTo>
                  <a:cubicBezTo>
                    <a:pt x="1797" y="2752"/>
                    <a:pt x="1816" y="2717"/>
                    <a:pt x="1833" y="2717"/>
                  </a:cubicBezTo>
                  <a:cubicBezTo>
                    <a:pt x="1839" y="2717"/>
                    <a:pt x="1844" y="2721"/>
                    <a:pt x="1849" y="2731"/>
                  </a:cubicBezTo>
                  <a:lnTo>
                    <a:pt x="1849" y="2668"/>
                  </a:lnTo>
                  <a:lnTo>
                    <a:pt x="1828" y="2710"/>
                  </a:lnTo>
                  <a:cubicBezTo>
                    <a:pt x="1828" y="2626"/>
                    <a:pt x="1870" y="2605"/>
                    <a:pt x="1807" y="2563"/>
                  </a:cubicBezTo>
                  <a:lnTo>
                    <a:pt x="1786" y="2584"/>
                  </a:lnTo>
                  <a:cubicBezTo>
                    <a:pt x="1786" y="2542"/>
                    <a:pt x="1786" y="2500"/>
                    <a:pt x="1849" y="2500"/>
                  </a:cubicBezTo>
                  <a:lnTo>
                    <a:pt x="1870" y="2542"/>
                  </a:lnTo>
                  <a:cubicBezTo>
                    <a:pt x="1870" y="2479"/>
                    <a:pt x="1849" y="2416"/>
                    <a:pt x="1828" y="2374"/>
                  </a:cubicBezTo>
                  <a:lnTo>
                    <a:pt x="1828" y="2395"/>
                  </a:lnTo>
                  <a:cubicBezTo>
                    <a:pt x="1765" y="2332"/>
                    <a:pt x="1723" y="1954"/>
                    <a:pt x="1660" y="1891"/>
                  </a:cubicBezTo>
                  <a:lnTo>
                    <a:pt x="1618" y="1912"/>
                  </a:lnTo>
                  <a:lnTo>
                    <a:pt x="1576" y="1870"/>
                  </a:lnTo>
                  <a:lnTo>
                    <a:pt x="1576" y="1870"/>
                  </a:lnTo>
                  <a:cubicBezTo>
                    <a:pt x="1576" y="1870"/>
                    <a:pt x="1686" y="1886"/>
                    <a:pt x="1702" y="1890"/>
                  </a:cubicBezTo>
                  <a:lnTo>
                    <a:pt x="1702" y="1890"/>
                  </a:lnTo>
                  <a:cubicBezTo>
                    <a:pt x="1702" y="1617"/>
                    <a:pt x="1702" y="1345"/>
                    <a:pt x="1723" y="1051"/>
                  </a:cubicBezTo>
                  <a:cubicBezTo>
                    <a:pt x="1737" y="1037"/>
                    <a:pt x="1751" y="1032"/>
                    <a:pt x="1763" y="1032"/>
                  </a:cubicBezTo>
                  <a:cubicBezTo>
                    <a:pt x="1788" y="1032"/>
                    <a:pt x="1807" y="1051"/>
                    <a:pt x="1807" y="1051"/>
                  </a:cubicBezTo>
                  <a:cubicBezTo>
                    <a:pt x="1786" y="1009"/>
                    <a:pt x="1765" y="1030"/>
                    <a:pt x="1765" y="988"/>
                  </a:cubicBezTo>
                  <a:cubicBezTo>
                    <a:pt x="1765" y="975"/>
                    <a:pt x="1769" y="970"/>
                    <a:pt x="1775" y="970"/>
                  </a:cubicBezTo>
                  <a:cubicBezTo>
                    <a:pt x="1787" y="970"/>
                    <a:pt x="1807" y="995"/>
                    <a:pt x="1807" y="1009"/>
                  </a:cubicBezTo>
                  <a:cubicBezTo>
                    <a:pt x="1807" y="1009"/>
                    <a:pt x="1828" y="967"/>
                    <a:pt x="1807" y="967"/>
                  </a:cubicBezTo>
                  <a:cubicBezTo>
                    <a:pt x="1807" y="967"/>
                    <a:pt x="1744" y="967"/>
                    <a:pt x="1702" y="988"/>
                  </a:cubicBezTo>
                  <a:lnTo>
                    <a:pt x="1702" y="925"/>
                  </a:lnTo>
                  <a:lnTo>
                    <a:pt x="1723" y="925"/>
                  </a:lnTo>
                  <a:cubicBezTo>
                    <a:pt x="1723" y="904"/>
                    <a:pt x="1639" y="883"/>
                    <a:pt x="1660" y="820"/>
                  </a:cubicBezTo>
                  <a:cubicBezTo>
                    <a:pt x="1681" y="778"/>
                    <a:pt x="1660" y="631"/>
                    <a:pt x="1681" y="526"/>
                  </a:cubicBezTo>
                  <a:cubicBezTo>
                    <a:pt x="1702" y="526"/>
                    <a:pt x="1702" y="547"/>
                    <a:pt x="1723" y="568"/>
                  </a:cubicBezTo>
                  <a:cubicBezTo>
                    <a:pt x="1727" y="572"/>
                    <a:pt x="1730" y="574"/>
                    <a:pt x="1731" y="574"/>
                  </a:cubicBezTo>
                  <a:cubicBezTo>
                    <a:pt x="1738" y="574"/>
                    <a:pt x="1727" y="543"/>
                    <a:pt x="1744" y="526"/>
                  </a:cubicBezTo>
                  <a:lnTo>
                    <a:pt x="1744" y="526"/>
                  </a:lnTo>
                  <a:cubicBezTo>
                    <a:pt x="1738" y="529"/>
                    <a:pt x="1733" y="530"/>
                    <a:pt x="1728" y="530"/>
                  </a:cubicBezTo>
                  <a:cubicBezTo>
                    <a:pt x="1706" y="530"/>
                    <a:pt x="1703" y="501"/>
                    <a:pt x="1702" y="501"/>
                  </a:cubicBezTo>
                  <a:cubicBezTo>
                    <a:pt x="1702" y="501"/>
                    <a:pt x="1702" y="502"/>
                    <a:pt x="1702" y="505"/>
                  </a:cubicBezTo>
                  <a:cubicBezTo>
                    <a:pt x="1597" y="421"/>
                    <a:pt x="1702" y="337"/>
                    <a:pt x="1639" y="274"/>
                  </a:cubicBezTo>
                  <a:cubicBezTo>
                    <a:pt x="1555" y="274"/>
                    <a:pt x="232" y="64"/>
                    <a:pt x="127" y="43"/>
                  </a:cubicBezTo>
                  <a:cubicBezTo>
                    <a:pt x="127" y="38"/>
                    <a:pt x="127" y="33"/>
                    <a:pt x="127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2686925" y="3830125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1"/>
                  </a:moveTo>
                  <a:lnTo>
                    <a:pt x="63" y="1"/>
                  </a:lnTo>
                  <a:cubicBezTo>
                    <a:pt x="21" y="22"/>
                    <a:pt x="0" y="43"/>
                    <a:pt x="21" y="85"/>
                  </a:cubicBezTo>
                  <a:cubicBezTo>
                    <a:pt x="63" y="64"/>
                    <a:pt x="63" y="43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2688500" y="3830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2642825" y="370622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2639675" y="3705700"/>
              <a:ext cx="53575" cy="126600"/>
            </a:xfrm>
            <a:custGeom>
              <a:avLst/>
              <a:gdLst/>
              <a:ahLst/>
              <a:cxnLst/>
              <a:rect l="l" t="t" r="r" b="b"/>
              <a:pathLst>
                <a:path w="2143" h="5064" extrusionOk="0">
                  <a:moveTo>
                    <a:pt x="2121" y="4033"/>
                  </a:moveTo>
                  <a:cubicBezTo>
                    <a:pt x="2119" y="4033"/>
                    <a:pt x="2117" y="4033"/>
                    <a:pt x="2115" y="4033"/>
                  </a:cubicBezTo>
                  <a:lnTo>
                    <a:pt x="2115" y="4033"/>
                  </a:lnTo>
                  <a:cubicBezTo>
                    <a:pt x="2116" y="4033"/>
                    <a:pt x="2117" y="4034"/>
                    <a:pt x="2118" y="4034"/>
                  </a:cubicBezTo>
                  <a:cubicBezTo>
                    <a:pt x="2119" y="4034"/>
                    <a:pt x="2120" y="4033"/>
                    <a:pt x="2121" y="4033"/>
                  </a:cubicBezTo>
                  <a:close/>
                  <a:moveTo>
                    <a:pt x="147" y="0"/>
                  </a:moveTo>
                  <a:cubicBezTo>
                    <a:pt x="105" y="21"/>
                    <a:pt x="105" y="42"/>
                    <a:pt x="126" y="63"/>
                  </a:cubicBezTo>
                  <a:lnTo>
                    <a:pt x="168" y="63"/>
                  </a:lnTo>
                  <a:cubicBezTo>
                    <a:pt x="179" y="84"/>
                    <a:pt x="173" y="84"/>
                    <a:pt x="165" y="84"/>
                  </a:cubicBezTo>
                  <a:cubicBezTo>
                    <a:pt x="158" y="84"/>
                    <a:pt x="147" y="84"/>
                    <a:pt x="147" y="105"/>
                  </a:cubicBezTo>
                  <a:cubicBezTo>
                    <a:pt x="105" y="105"/>
                    <a:pt x="84" y="84"/>
                    <a:pt x="84" y="42"/>
                  </a:cubicBezTo>
                  <a:cubicBezTo>
                    <a:pt x="84" y="84"/>
                    <a:pt x="42" y="105"/>
                    <a:pt x="84" y="126"/>
                  </a:cubicBezTo>
                  <a:cubicBezTo>
                    <a:pt x="74" y="137"/>
                    <a:pt x="63" y="137"/>
                    <a:pt x="53" y="137"/>
                  </a:cubicBezTo>
                  <a:cubicBezTo>
                    <a:pt x="42" y="137"/>
                    <a:pt x="32" y="137"/>
                    <a:pt x="21" y="147"/>
                  </a:cubicBezTo>
                  <a:cubicBezTo>
                    <a:pt x="0" y="189"/>
                    <a:pt x="84" y="189"/>
                    <a:pt x="42" y="231"/>
                  </a:cubicBezTo>
                  <a:cubicBezTo>
                    <a:pt x="0" y="294"/>
                    <a:pt x="126" y="315"/>
                    <a:pt x="84" y="378"/>
                  </a:cubicBezTo>
                  <a:lnTo>
                    <a:pt x="63" y="378"/>
                  </a:lnTo>
                  <a:cubicBezTo>
                    <a:pt x="42" y="399"/>
                    <a:pt x="63" y="441"/>
                    <a:pt x="42" y="483"/>
                  </a:cubicBezTo>
                  <a:cubicBezTo>
                    <a:pt x="42" y="483"/>
                    <a:pt x="61" y="474"/>
                    <a:pt x="73" y="474"/>
                  </a:cubicBezTo>
                  <a:cubicBezTo>
                    <a:pt x="79" y="474"/>
                    <a:pt x="84" y="476"/>
                    <a:pt x="84" y="483"/>
                  </a:cubicBezTo>
                  <a:cubicBezTo>
                    <a:pt x="105" y="504"/>
                    <a:pt x="84" y="546"/>
                    <a:pt x="63" y="567"/>
                  </a:cubicBezTo>
                  <a:lnTo>
                    <a:pt x="105" y="609"/>
                  </a:lnTo>
                  <a:cubicBezTo>
                    <a:pt x="105" y="756"/>
                    <a:pt x="168" y="1323"/>
                    <a:pt x="189" y="1470"/>
                  </a:cubicBezTo>
                  <a:cubicBezTo>
                    <a:pt x="189" y="1785"/>
                    <a:pt x="231" y="2079"/>
                    <a:pt x="294" y="2395"/>
                  </a:cubicBezTo>
                  <a:cubicBezTo>
                    <a:pt x="252" y="2416"/>
                    <a:pt x="252" y="2479"/>
                    <a:pt x="252" y="2521"/>
                  </a:cubicBezTo>
                  <a:cubicBezTo>
                    <a:pt x="252" y="2510"/>
                    <a:pt x="263" y="2505"/>
                    <a:pt x="273" y="2505"/>
                  </a:cubicBezTo>
                  <a:cubicBezTo>
                    <a:pt x="284" y="2505"/>
                    <a:pt x="294" y="2510"/>
                    <a:pt x="294" y="2521"/>
                  </a:cubicBezTo>
                  <a:cubicBezTo>
                    <a:pt x="294" y="2573"/>
                    <a:pt x="299" y="2573"/>
                    <a:pt x="307" y="2573"/>
                  </a:cubicBezTo>
                  <a:cubicBezTo>
                    <a:pt x="315" y="2573"/>
                    <a:pt x="326" y="2573"/>
                    <a:pt x="336" y="2626"/>
                  </a:cubicBezTo>
                  <a:cubicBezTo>
                    <a:pt x="357" y="2878"/>
                    <a:pt x="336" y="3130"/>
                    <a:pt x="294" y="3382"/>
                  </a:cubicBezTo>
                  <a:cubicBezTo>
                    <a:pt x="336" y="3445"/>
                    <a:pt x="294" y="3529"/>
                    <a:pt x="336" y="3592"/>
                  </a:cubicBezTo>
                  <a:lnTo>
                    <a:pt x="315" y="3592"/>
                  </a:lnTo>
                  <a:cubicBezTo>
                    <a:pt x="336" y="3655"/>
                    <a:pt x="273" y="4012"/>
                    <a:pt x="294" y="4096"/>
                  </a:cubicBezTo>
                  <a:cubicBezTo>
                    <a:pt x="336" y="4159"/>
                    <a:pt x="273" y="4159"/>
                    <a:pt x="252" y="4201"/>
                  </a:cubicBezTo>
                  <a:cubicBezTo>
                    <a:pt x="294" y="4201"/>
                    <a:pt x="336" y="4222"/>
                    <a:pt x="357" y="4285"/>
                  </a:cubicBezTo>
                  <a:lnTo>
                    <a:pt x="378" y="4285"/>
                  </a:lnTo>
                  <a:cubicBezTo>
                    <a:pt x="399" y="4327"/>
                    <a:pt x="441" y="4390"/>
                    <a:pt x="462" y="4453"/>
                  </a:cubicBezTo>
                  <a:lnTo>
                    <a:pt x="420" y="4453"/>
                  </a:lnTo>
                  <a:cubicBezTo>
                    <a:pt x="462" y="4495"/>
                    <a:pt x="441" y="4579"/>
                    <a:pt x="441" y="4600"/>
                  </a:cubicBezTo>
                  <a:cubicBezTo>
                    <a:pt x="420" y="4684"/>
                    <a:pt x="357" y="4789"/>
                    <a:pt x="399" y="4894"/>
                  </a:cubicBezTo>
                  <a:lnTo>
                    <a:pt x="294" y="4957"/>
                  </a:lnTo>
                  <a:cubicBezTo>
                    <a:pt x="294" y="4957"/>
                    <a:pt x="1015" y="5063"/>
                    <a:pt x="1490" y="5063"/>
                  </a:cubicBezTo>
                  <a:cubicBezTo>
                    <a:pt x="1649" y="5063"/>
                    <a:pt x="1780" y="5051"/>
                    <a:pt x="1848" y="5020"/>
                  </a:cubicBezTo>
                  <a:lnTo>
                    <a:pt x="1890" y="5020"/>
                  </a:lnTo>
                  <a:lnTo>
                    <a:pt x="1890" y="4999"/>
                  </a:lnTo>
                  <a:cubicBezTo>
                    <a:pt x="1906" y="4968"/>
                    <a:pt x="1887" y="4948"/>
                    <a:pt x="1893" y="4948"/>
                  </a:cubicBezTo>
                  <a:cubicBezTo>
                    <a:pt x="1895" y="4948"/>
                    <a:pt x="1900" y="4951"/>
                    <a:pt x="1911" y="4957"/>
                  </a:cubicBezTo>
                  <a:lnTo>
                    <a:pt x="1911" y="4999"/>
                  </a:lnTo>
                  <a:cubicBezTo>
                    <a:pt x="1911" y="4985"/>
                    <a:pt x="1914" y="4980"/>
                    <a:pt x="1917" y="4980"/>
                  </a:cubicBezTo>
                  <a:cubicBezTo>
                    <a:pt x="1925" y="4980"/>
                    <a:pt x="1939" y="4999"/>
                    <a:pt x="1953" y="4999"/>
                  </a:cubicBezTo>
                  <a:cubicBezTo>
                    <a:pt x="1953" y="4978"/>
                    <a:pt x="1974" y="4957"/>
                    <a:pt x="1974" y="4957"/>
                  </a:cubicBezTo>
                  <a:lnTo>
                    <a:pt x="1953" y="4957"/>
                  </a:lnTo>
                  <a:cubicBezTo>
                    <a:pt x="1953" y="4957"/>
                    <a:pt x="1911" y="4915"/>
                    <a:pt x="1932" y="4894"/>
                  </a:cubicBezTo>
                  <a:cubicBezTo>
                    <a:pt x="1932" y="4873"/>
                    <a:pt x="1995" y="4894"/>
                    <a:pt x="1995" y="4852"/>
                  </a:cubicBezTo>
                  <a:cubicBezTo>
                    <a:pt x="2037" y="4642"/>
                    <a:pt x="2058" y="4453"/>
                    <a:pt x="2058" y="4243"/>
                  </a:cubicBezTo>
                  <a:lnTo>
                    <a:pt x="2079" y="4243"/>
                  </a:lnTo>
                  <a:cubicBezTo>
                    <a:pt x="2079" y="4180"/>
                    <a:pt x="2079" y="4117"/>
                    <a:pt x="2058" y="4054"/>
                  </a:cubicBezTo>
                  <a:cubicBezTo>
                    <a:pt x="2077" y="4054"/>
                    <a:pt x="2096" y="4036"/>
                    <a:pt x="2115" y="4033"/>
                  </a:cubicBezTo>
                  <a:lnTo>
                    <a:pt x="2115" y="4033"/>
                  </a:lnTo>
                  <a:cubicBezTo>
                    <a:pt x="2079" y="4021"/>
                    <a:pt x="2080" y="3718"/>
                    <a:pt x="2100" y="3718"/>
                  </a:cubicBezTo>
                  <a:lnTo>
                    <a:pt x="2037" y="3718"/>
                  </a:lnTo>
                  <a:cubicBezTo>
                    <a:pt x="2037" y="3655"/>
                    <a:pt x="2100" y="3697"/>
                    <a:pt x="2100" y="3655"/>
                  </a:cubicBezTo>
                  <a:cubicBezTo>
                    <a:pt x="1995" y="3613"/>
                    <a:pt x="2100" y="3550"/>
                    <a:pt x="2058" y="3529"/>
                  </a:cubicBezTo>
                  <a:cubicBezTo>
                    <a:pt x="2058" y="3529"/>
                    <a:pt x="2058" y="3508"/>
                    <a:pt x="2100" y="3508"/>
                  </a:cubicBezTo>
                  <a:cubicBezTo>
                    <a:pt x="2037" y="3508"/>
                    <a:pt x="2100" y="3487"/>
                    <a:pt x="2058" y="3466"/>
                  </a:cubicBezTo>
                  <a:cubicBezTo>
                    <a:pt x="2051" y="3459"/>
                    <a:pt x="2049" y="3456"/>
                    <a:pt x="2048" y="3456"/>
                  </a:cubicBezTo>
                  <a:lnTo>
                    <a:pt x="2048" y="3456"/>
                  </a:lnTo>
                  <a:cubicBezTo>
                    <a:pt x="2047" y="3456"/>
                    <a:pt x="2051" y="3466"/>
                    <a:pt x="2037" y="3466"/>
                  </a:cubicBezTo>
                  <a:lnTo>
                    <a:pt x="2016" y="3424"/>
                  </a:lnTo>
                  <a:cubicBezTo>
                    <a:pt x="2027" y="3413"/>
                    <a:pt x="2037" y="3408"/>
                    <a:pt x="2048" y="3408"/>
                  </a:cubicBezTo>
                  <a:cubicBezTo>
                    <a:pt x="2058" y="3408"/>
                    <a:pt x="2069" y="3413"/>
                    <a:pt x="2079" y="3424"/>
                  </a:cubicBezTo>
                  <a:cubicBezTo>
                    <a:pt x="2121" y="3172"/>
                    <a:pt x="2121" y="2941"/>
                    <a:pt x="2121" y="2689"/>
                  </a:cubicBezTo>
                  <a:lnTo>
                    <a:pt x="2121" y="2689"/>
                  </a:lnTo>
                  <a:cubicBezTo>
                    <a:pt x="2079" y="2710"/>
                    <a:pt x="2121" y="2731"/>
                    <a:pt x="2058" y="2752"/>
                  </a:cubicBezTo>
                  <a:cubicBezTo>
                    <a:pt x="2016" y="2731"/>
                    <a:pt x="2058" y="2710"/>
                    <a:pt x="2037" y="2689"/>
                  </a:cubicBezTo>
                  <a:cubicBezTo>
                    <a:pt x="2121" y="2689"/>
                    <a:pt x="2058" y="2626"/>
                    <a:pt x="2142" y="2605"/>
                  </a:cubicBezTo>
                  <a:lnTo>
                    <a:pt x="2100" y="2605"/>
                  </a:lnTo>
                  <a:lnTo>
                    <a:pt x="2121" y="2584"/>
                  </a:lnTo>
                  <a:cubicBezTo>
                    <a:pt x="2058" y="2458"/>
                    <a:pt x="2100" y="2563"/>
                    <a:pt x="2100" y="2437"/>
                  </a:cubicBezTo>
                  <a:cubicBezTo>
                    <a:pt x="2100" y="2374"/>
                    <a:pt x="2016" y="2353"/>
                    <a:pt x="2058" y="2311"/>
                  </a:cubicBezTo>
                  <a:lnTo>
                    <a:pt x="1995" y="2311"/>
                  </a:lnTo>
                  <a:cubicBezTo>
                    <a:pt x="2058" y="2311"/>
                    <a:pt x="1974" y="2268"/>
                    <a:pt x="2016" y="2247"/>
                  </a:cubicBezTo>
                  <a:cubicBezTo>
                    <a:pt x="2016" y="2247"/>
                    <a:pt x="2016" y="2201"/>
                    <a:pt x="1977" y="2201"/>
                  </a:cubicBezTo>
                  <a:cubicBezTo>
                    <a:pt x="1972" y="2201"/>
                    <a:pt x="1966" y="2202"/>
                    <a:pt x="1960" y="2203"/>
                  </a:cubicBezTo>
                  <a:lnTo>
                    <a:pt x="1960" y="2203"/>
                  </a:lnTo>
                  <a:cubicBezTo>
                    <a:pt x="1976" y="2195"/>
                    <a:pt x="1991" y="2159"/>
                    <a:pt x="2007" y="2159"/>
                  </a:cubicBezTo>
                  <a:cubicBezTo>
                    <a:pt x="2010" y="2159"/>
                    <a:pt x="2013" y="2160"/>
                    <a:pt x="2016" y="2163"/>
                  </a:cubicBezTo>
                  <a:lnTo>
                    <a:pt x="2016" y="2121"/>
                  </a:lnTo>
                  <a:lnTo>
                    <a:pt x="1995" y="2142"/>
                  </a:lnTo>
                  <a:cubicBezTo>
                    <a:pt x="1995" y="2100"/>
                    <a:pt x="2037" y="2058"/>
                    <a:pt x="1974" y="2016"/>
                  </a:cubicBezTo>
                  <a:lnTo>
                    <a:pt x="1953" y="2058"/>
                  </a:lnTo>
                  <a:cubicBezTo>
                    <a:pt x="1953" y="2016"/>
                    <a:pt x="1953" y="1995"/>
                    <a:pt x="2016" y="1974"/>
                  </a:cubicBezTo>
                  <a:lnTo>
                    <a:pt x="2037" y="2016"/>
                  </a:lnTo>
                  <a:cubicBezTo>
                    <a:pt x="2037" y="1953"/>
                    <a:pt x="2016" y="1911"/>
                    <a:pt x="1995" y="1869"/>
                  </a:cubicBezTo>
                  <a:lnTo>
                    <a:pt x="1995" y="1890"/>
                  </a:lnTo>
                  <a:cubicBezTo>
                    <a:pt x="1932" y="1827"/>
                    <a:pt x="1869" y="1533"/>
                    <a:pt x="1785" y="1470"/>
                  </a:cubicBezTo>
                  <a:lnTo>
                    <a:pt x="1743" y="1491"/>
                  </a:lnTo>
                  <a:lnTo>
                    <a:pt x="1701" y="1449"/>
                  </a:lnTo>
                  <a:lnTo>
                    <a:pt x="1701" y="1449"/>
                  </a:lnTo>
                  <a:cubicBezTo>
                    <a:pt x="1701" y="1449"/>
                    <a:pt x="1848" y="1470"/>
                    <a:pt x="1848" y="1470"/>
                  </a:cubicBezTo>
                  <a:cubicBezTo>
                    <a:pt x="1806" y="1239"/>
                    <a:pt x="1806" y="1008"/>
                    <a:pt x="1806" y="756"/>
                  </a:cubicBezTo>
                  <a:cubicBezTo>
                    <a:pt x="1813" y="749"/>
                    <a:pt x="1825" y="747"/>
                    <a:pt x="1837" y="747"/>
                  </a:cubicBezTo>
                  <a:cubicBezTo>
                    <a:pt x="1862" y="747"/>
                    <a:pt x="1890" y="756"/>
                    <a:pt x="1890" y="756"/>
                  </a:cubicBezTo>
                  <a:cubicBezTo>
                    <a:pt x="1869" y="714"/>
                    <a:pt x="1848" y="735"/>
                    <a:pt x="1848" y="714"/>
                  </a:cubicBezTo>
                  <a:cubicBezTo>
                    <a:pt x="1848" y="700"/>
                    <a:pt x="1853" y="696"/>
                    <a:pt x="1859" y="696"/>
                  </a:cubicBezTo>
                  <a:cubicBezTo>
                    <a:pt x="1872" y="696"/>
                    <a:pt x="1890" y="714"/>
                    <a:pt x="1890" y="714"/>
                  </a:cubicBezTo>
                  <a:cubicBezTo>
                    <a:pt x="1890" y="714"/>
                    <a:pt x="1890" y="672"/>
                    <a:pt x="1869" y="672"/>
                  </a:cubicBezTo>
                  <a:cubicBezTo>
                    <a:pt x="1869" y="672"/>
                    <a:pt x="1806" y="693"/>
                    <a:pt x="1764" y="693"/>
                  </a:cubicBezTo>
                  <a:lnTo>
                    <a:pt x="1764" y="651"/>
                  </a:lnTo>
                  <a:lnTo>
                    <a:pt x="1806" y="651"/>
                  </a:lnTo>
                  <a:cubicBezTo>
                    <a:pt x="1806" y="651"/>
                    <a:pt x="1701" y="630"/>
                    <a:pt x="1722" y="567"/>
                  </a:cubicBezTo>
                  <a:cubicBezTo>
                    <a:pt x="1722" y="483"/>
                    <a:pt x="1722" y="399"/>
                    <a:pt x="1722" y="315"/>
                  </a:cubicBezTo>
                  <a:cubicBezTo>
                    <a:pt x="1743" y="315"/>
                    <a:pt x="1743" y="336"/>
                    <a:pt x="1764" y="357"/>
                  </a:cubicBezTo>
                  <a:cubicBezTo>
                    <a:pt x="1785" y="357"/>
                    <a:pt x="1764" y="315"/>
                    <a:pt x="1764" y="315"/>
                  </a:cubicBezTo>
                  <a:cubicBezTo>
                    <a:pt x="1758" y="318"/>
                    <a:pt x="1753" y="320"/>
                    <a:pt x="1749" y="320"/>
                  </a:cubicBezTo>
                  <a:cubicBezTo>
                    <a:pt x="1731" y="320"/>
                    <a:pt x="1737" y="290"/>
                    <a:pt x="1729" y="290"/>
                  </a:cubicBezTo>
                  <a:cubicBezTo>
                    <a:pt x="1727" y="290"/>
                    <a:pt x="1725" y="291"/>
                    <a:pt x="1722" y="294"/>
                  </a:cubicBezTo>
                  <a:cubicBezTo>
                    <a:pt x="1638" y="231"/>
                    <a:pt x="1701" y="147"/>
                    <a:pt x="1638" y="105"/>
                  </a:cubicBezTo>
                  <a:cubicBezTo>
                    <a:pt x="1575" y="105"/>
                    <a:pt x="231" y="42"/>
                    <a:pt x="147" y="42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948400" y="3925175"/>
              <a:ext cx="1600" cy="2650"/>
            </a:xfrm>
            <a:custGeom>
              <a:avLst/>
              <a:gdLst/>
              <a:ahLst/>
              <a:cxnLst/>
              <a:rect l="l" t="t" r="r" b="b"/>
              <a:pathLst>
                <a:path w="64" h="106" extrusionOk="0">
                  <a:moveTo>
                    <a:pt x="63" y="0"/>
                  </a:moveTo>
                  <a:lnTo>
                    <a:pt x="63" y="0"/>
                  </a:lnTo>
                  <a:cubicBezTo>
                    <a:pt x="21" y="21"/>
                    <a:pt x="0" y="63"/>
                    <a:pt x="0" y="105"/>
                  </a:cubicBezTo>
                  <a:cubicBezTo>
                    <a:pt x="42" y="84"/>
                    <a:pt x="42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2949975" y="39251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2901650" y="37702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2899550" y="3769225"/>
              <a:ext cx="55175" cy="158850"/>
            </a:xfrm>
            <a:custGeom>
              <a:avLst/>
              <a:gdLst/>
              <a:ahLst/>
              <a:cxnLst/>
              <a:rect l="l" t="t" r="r" b="b"/>
              <a:pathLst>
                <a:path w="2207" h="6354" extrusionOk="0">
                  <a:moveTo>
                    <a:pt x="1870" y="1806"/>
                  </a:moveTo>
                  <a:lnTo>
                    <a:pt x="1870" y="1806"/>
                  </a:lnTo>
                  <a:cubicBezTo>
                    <a:pt x="1870" y="1806"/>
                    <a:pt x="1870" y="1806"/>
                    <a:pt x="1870" y="1807"/>
                  </a:cubicBezTo>
                  <a:cubicBezTo>
                    <a:pt x="1873" y="1807"/>
                    <a:pt x="1873" y="1806"/>
                    <a:pt x="1870" y="1806"/>
                  </a:cubicBezTo>
                  <a:close/>
                  <a:moveTo>
                    <a:pt x="127" y="1"/>
                  </a:moveTo>
                  <a:cubicBezTo>
                    <a:pt x="106" y="22"/>
                    <a:pt x="85" y="43"/>
                    <a:pt x="106" y="64"/>
                  </a:cubicBezTo>
                  <a:lnTo>
                    <a:pt x="169" y="64"/>
                  </a:lnTo>
                  <a:cubicBezTo>
                    <a:pt x="190" y="127"/>
                    <a:pt x="127" y="85"/>
                    <a:pt x="127" y="127"/>
                  </a:cubicBezTo>
                  <a:cubicBezTo>
                    <a:pt x="85" y="127"/>
                    <a:pt x="85" y="106"/>
                    <a:pt x="64" y="64"/>
                  </a:cubicBezTo>
                  <a:lnTo>
                    <a:pt x="64" y="64"/>
                  </a:lnTo>
                  <a:cubicBezTo>
                    <a:pt x="64" y="106"/>
                    <a:pt x="43" y="127"/>
                    <a:pt x="85" y="148"/>
                  </a:cubicBezTo>
                  <a:cubicBezTo>
                    <a:pt x="85" y="169"/>
                    <a:pt x="74" y="169"/>
                    <a:pt x="61" y="169"/>
                  </a:cubicBezTo>
                  <a:cubicBezTo>
                    <a:pt x="48" y="169"/>
                    <a:pt x="32" y="169"/>
                    <a:pt x="22" y="190"/>
                  </a:cubicBezTo>
                  <a:cubicBezTo>
                    <a:pt x="1" y="232"/>
                    <a:pt x="85" y="253"/>
                    <a:pt x="64" y="274"/>
                  </a:cubicBezTo>
                  <a:cubicBezTo>
                    <a:pt x="22" y="358"/>
                    <a:pt x="127" y="400"/>
                    <a:pt x="85" y="463"/>
                  </a:cubicBezTo>
                  <a:cubicBezTo>
                    <a:pt x="64" y="505"/>
                    <a:pt x="85" y="547"/>
                    <a:pt x="85" y="589"/>
                  </a:cubicBezTo>
                  <a:cubicBezTo>
                    <a:pt x="85" y="578"/>
                    <a:pt x="90" y="573"/>
                    <a:pt x="98" y="573"/>
                  </a:cubicBezTo>
                  <a:cubicBezTo>
                    <a:pt x="106" y="573"/>
                    <a:pt x="116" y="578"/>
                    <a:pt x="127" y="589"/>
                  </a:cubicBezTo>
                  <a:cubicBezTo>
                    <a:pt x="127" y="610"/>
                    <a:pt x="127" y="673"/>
                    <a:pt x="106" y="715"/>
                  </a:cubicBezTo>
                  <a:lnTo>
                    <a:pt x="148" y="757"/>
                  </a:lnTo>
                  <a:cubicBezTo>
                    <a:pt x="148" y="925"/>
                    <a:pt x="274" y="1639"/>
                    <a:pt x="274" y="1828"/>
                  </a:cubicBezTo>
                  <a:cubicBezTo>
                    <a:pt x="295" y="2101"/>
                    <a:pt x="316" y="2689"/>
                    <a:pt x="379" y="2983"/>
                  </a:cubicBezTo>
                  <a:cubicBezTo>
                    <a:pt x="337" y="3025"/>
                    <a:pt x="358" y="3088"/>
                    <a:pt x="337" y="3130"/>
                  </a:cubicBezTo>
                  <a:cubicBezTo>
                    <a:pt x="347" y="3119"/>
                    <a:pt x="363" y="3114"/>
                    <a:pt x="374" y="3114"/>
                  </a:cubicBezTo>
                  <a:cubicBezTo>
                    <a:pt x="384" y="3114"/>
                    <a:pt x="389" y="3119"/>
                    <a:pt x="379" y="3130"/>
                  </a:cubicBezTo>
                  <a:cubicBezTo>
                    <a:pt x="379" y="3203"/>
                    <a:pt x="389" y="3203"/>
                    <a:pt x="403" y="3203"/>
                  </a:cubicBezTo>
                  <a:cubicBezTo>
                    <a:pt x="416" y="3203"/>
                    <a:pt x="431" y="3203"/>
                    <a:pt x="442" y="3277"/>
                  </a:cubicBezTo>
                  <a:cubicBezTo>
                    <a:pt x="463" y="3613"/>
                    <a:pt x="442" y="3928"/>
                    <a:pt x="400" y="4243"/>
                  </a:cubicBezTo>
                  <a:cubicBezTo>
                    <a:pt x="463" y="4327"/>
                    <a:pt x="421" y="4411"/>
                    <a:pt x="442" y="4495"/>
                  </a:cubicBezTo>
                  <a:cubicBezTo>
                    <a:pt x="463" y="4579"/>
                    <a:pt x="400" y="5062"/>
                    <a:pt x="421" y="5167"/>
                  </a:cubicBezTo>
                  <a:lnTo>
                    <a:pt x="421" y="5146"/>
                  </a:lnTo>
                  <a:lnTo>
                    <a:pt x="421" y="5146"/>
                  </a:lnTo>
                  <a:cubicBezTo>
                    <a:pt x="442" y="5230"/>
                    <a:pt x="379" y="5209"/>
                    <a:pt x="358" y="5293"/>
                  </a:cubicBezTo>
                  <a:cubicBezTo>
                    <a:pt x="421" y="5293"/>
                    <a:pt x="463" y="5356"/>
                    <a:pt x="463" y="5377"/>
                  </a:cubicBezTo>
                  <a:cubicBezTo>
                    <a:pt x="484" y="5440"/>
                    <a:pt x="505" y="5524"/>
                    <a:pt x="526" y="5587"/>
                  </a:cubicBezTo>
                  <a:lnTo>
                    <a:pt x="484" y="5587"/>
                  </a:lnTo>
                  <a:cubicBezTo>
                    <a:pt x="526" y="5650"/>
                    <a:pt x="505" y="5755"/>
                    <a:pt x="505" y="5797"/>
                  </a:cubicBezTo>
                  <a:cubicBezTo>
                    <a:pt x="463" y="5902"/>
                    <a:pt x="442" y="6028"/>
                    <a:pt x="463" y="6154"/>
                  </a:cubicBezTo>
                  <a:lnTo>
                    <a:pt x="358" y="6238"/>
                  </a:lnTo>
                  <a:cubicBezTo>
                    <a:pt x="358" y="6238"/>
                    <a:pt x="1049" y="6353"/>
                    <a:pt x="1527" y="6353"/>
                  </a:cubicBezTo>
                  <a:cubicBezTo>
                    <a:pt x="1695" y="6353"/>
                    <a:pt x="1836" y="6339"/>
                    <a:pt x="1912" y="6301"/>
                  </a:cubicBezTo>
                  <a:lnTo>
                    <a:pt x="1933" y="6301"/>
                  </a:lnTo>
                  <a:lnTo>
                    <a:pt x="1933" y="6259"/>
                  </a:lnTo>
                  <a:cubicBezTo>
                    <a:pt x="1948" y="6228"/>
                    <a:pt x="1930" y="6209"/>
                    <a:pt x="1936" y="6209"/>
                  </a:cubicBezTo>
                  <a:cubicBezTo>
                    <a:pt x="1938" y="6209"/>
                    <a:pt x="1943" y="6211"/>
                    <a:pt x="1954" y="6217"/>
                  </a:cubicBezTo>
                  <a:lnTo>
                    <a:pt x="1954" y="6259"/>
                  </a:lnTo>
                  <a:cubicBezTo>
                    <a:pt x="1961" y="6245"/>
                    <a:pt x="1968" y="6240"/>
                    <a:pt x="1975" y="6240"/>
                  </a:cubicBezTo>
                  <a:cubicBezTo>
                    <a:pt x="1989" y="6240"/>
                    <a:pt x="2003" y="6259"/>
                    <a:pt x="2017" y="6259"/>
                  </a:cubicBezTo>
                  <a:cubicBezTo>
                    <a:pt x="2017" y="6238"/>
                    <a:pt x="2017" y="6238"/>
                    <a:pt x="2017" y="6217"/>
                  </a:cubicBezTo>
                  <a:lnTo>
                    <a:pt x="1996" y="6217"/>
                  </a:lnTo>
                  <a:cubicBezTo>
                    <a:pt x="1996" y="6217"/>
                    <a:pt x="1954" y="6154"/>
                    <a:pt x="1975" y="6133"/>
                  </a:cubicBezTo>
                  <a:cubicBezTo>
                    <a:pt x="1996" y="6112"/>
                    <a:pt x="2038" y="6133"/>
                    <a:pt x="2038" y="6091"/>
                  </a:cubicBezTo>
                  <a:cubicBezTo>
                    <a:pt x="2101" y="5818"/>
                    <a:pt x="2122" y="5566"/>
                    <a:pt x="2143" y="5293"/>
                  </a:cubicBezTo>
                  <a:lnTo>
                    <a:pt x="2164" y="5293"/>
                  </a:lnTo>
                  <a:cubicBezTo>
                    <a:pt x="2143" y="5209"/>
                    <a:pt x="2164" y="5146"/>
                    <a:pt x="2143" y="5083"/>
                  </a:cubicBezTo>
                  <a:cubicBezTo>
                    <a:pt x="2164" y="5062"/>
                    <a:pt x="2164" y="5041"/>
                    <a:pt x="2206" y="5041"/>
                  </a:cubicBezTo>
                  <a:cubicBezTo>
                    <a:pt x="2164" y="4915"/>
                    <a:pt x="2164" y="4768"/>
                    <a:pt x="2185" y="4642"/>
                  </a:cubicBezTo>
                  <a:lnTo>
                    <a:pt x="2101" y="4642"/>
                  </a:lnTo>
                  <a:cubicBezTo>
                    <a:pt x="2101" y="4558"/>
                    <a:pt x="2185" y="4621"/>
                    <a:pt x="2164" y="4558"/>
                  </a:cubicBezTo>
                  <a:cubicBezTo>
                    <a:pt x="2080" y="4516"/>
                    <a:pt x="2164" y="4432"/>
                    <a:pt x="2122" y="4411"/>
                  </a:cubicBezTo>
                  <a:cubicBezTo>
                    <a:pt x="2122" y="4411"/>
                    <a:pt x="2122" y="4369"/>
                    <a:pt x="2164" y="4369"/>
                  </a:cubicBezTo>
                  <a:cubicBezTo>
                    <a:pt x="2122" y="4369"/>
                    <a:pt x="2164" y="4348"/>
                    <a:pt x="2143" y="4306"/>
                  </a:cubicBezTo>
                  <a:cubicBezTo>
                    <a:pt x="2137" y="4300"/>
                    <a:pt x="2133" y="4297"/>
                    <a:pt x="2130" y="4297"/>
                  </a:cubicBezTo>
                  <a:cubicBezTo>
                    <a:pt x="2122" y="4297"/>
                    <a:pt x="2122" y="4312"/>
                    <a:pt x="2122" y="4327"/>
                  </a:cubicBezTo>
                  <a:lnTo>
                    <a:pt x="2101" y="4285"/>
                  </a:lnTo>
                  <a:cubicBezTo>
                    <a:pt x="2113" y="4273"/>
                    <a:pt x="2125" y="4261"/>
                    <a:pt x="2133" y="4261"/>
                  </a:cubicBezTo>
                  <a:cubicBezTo>
                    <a:pt x="2139" y="4261"/>
                    <a:pt x="2143" y="4267"/>
                    <a:pt x="2143" y="4285"/>
                  </a:cubicBezTo>
                  <a:cubicBezTo>
                    <a:pt x="2185" y="3970"/>
                    <a:pt x="2206" y="3655"/>
                    <a:pt x="2185" y="3361"/>
                  </a:cubicBezTo>
                  <a:lnTo>
                    <a:pt x="2185" y="3361"/>
                  </a:lnTo>
                  <a:cubicBezTo>
                    <a:pt x="2164" y="3382"/>
                    <a:pt x="2185" y="3424"/>
                    <a:pt x="2122" y="3445"/>
                  </a:cubicBezTo>
                  <a:cubicBezTo>
                    <a:pt x="2080" y="3403"/>
                    <a:pt x="2122" y="3382"/>
                    <a:pt x="2101" y="3361"/>
                  </a:cubicBezTo>
                  <a:cubicBezTo>
                    <a:pt x="2185" y="3340"/>
                    <a:pt x="2122" y="3277"/>
                    <a:pt x="2206" y="3256"/>
                  </a:cubicBezTo>
                  <a:lnTo>
                    <a:pt x="2164" y="3256"/>
                  </a:lnTo>
                  <a:lnTo>
                    <a:pt x="2185" y="3235"/>
                  </a:lnTo>
                  <a:cubicBezTo>
                    <a:pt x="2122" y="3067"/>
                    <a:pt x="2164" y="3193"/>
                    <a:pt x="2164" y="3046"/>
                  </a:cubicBezTo>
                  <a:cubicBezTo>
                    <a:pt x="2164" y="2962"/>
                    <a:pt x="2080" y="2920"/>
                    <a:pt x="2101" y="2878"/>
                  </a:cubicBezTo>
                  <a:lnTo>
                    <a:pt x="2101" y="2878"/>
                  </a:lnTo>
                  <a:cubicBezTo>
                    <a:pt x="2101" y="2878"/>
                    <a:pt x="2092" y="2887"/>
                    <a:pt x="2079" y="2887"/>
                  </a:cubicBezTo>
                  <a:cubicBezTo>
                    <a:pt x="2073" y="2887"/>
                    <a:pt x="2066" y="2885"/>
                    <a:pt x="2059" y="2878"/>
                  </a:cubicBezTo>
                  <a:cubicBezTo>
                    <a:pt x="2101" y="2878"/>
                    <a:pt x="2038" y="2815"/>
                    <a:pt x="2059" y="2794"/>
                  </a:cubicBezTo>
                  <a:cubicBezTo>
                    <a:pt x="2059" y="2776"/>
                    <a:pt x="2059" y="2727"/>
                    <a:pt x="2019" y="2727"/>
                  </a:cubicBezTo>
                  <a:cubicBezTo>
                    <a:pt x="2017" y="2727"/>
                    <a:pt x="2015" y="2727"/>
                    <a:pt x="2013" y="2727"/>
                  </a:cubicBezTo>
                  <a:lnTo>
                    <a:pt x="2013" y="2727"/>
                  </a:lnTo>
                  <a:cubicBezTo>
                    <a:pt x="2035" y="2716"/>
                    <a:pt x="2042" y="2684"/>
                    <a:pt x="2064" y="2684"/>
                  </a:cubicBezTo>
                  <a:cubicBezTo>
                    <a:pt x="2069" y="2684"/>
                    <a:pt x="2074" y="2686"/>
                    <a:pt x="2080" y="2689"/>
                  </a:cubicBezTo>
                  <a:lnTo>
                    <a:pt x="2080" y="2647"/>
                  </a:lnTo>
                  <a:lnTo>
                    <a:pt x="2059" y="2668"/>
                  </a:lnTo>
                  <a:cubicBezTo>
                    <a:pt x="2059" y="2605"/>
                    <a:pt x="2080" y="2563"/>
                    <a:pt x="2038" y="2521"/>
                  </a:cubicBezTo>
                  <a:lnTo>
                    <a:pt x="2017" y="2542"/>
                  </a:lnTo>
                  <a:cubicBezTo>
                    <a:pt x="2017" y="2500"/>
                    <a:pt x="2017" y="2458"/>
                    <a:pt x="2059" y="2437"/>
                  </a:cubicBezTo>
                  <a:lnTo>
                    <a:pt x="2080" y="2479"/>
                  </a:lnTo>
                  <a:cubicBezTo>
                    <a:pt x="2080" y="2416"/>
                    <a:pt x="2059" y="2374"/>
                    <a:pt x="2038" y="2311"/>
                  </a:cubicBezTo>
                  <a:lnTo>
                    <a:pt x="2038" y="2332"/>
                  </a:lnTo>
                  <a:cubicBezTo>
                    <a:pt x="1975" y="2269"/>
                    <a:pt x="1912" y="1870"/>
                    <a:pt x="1828" y="1807"/>
                  </a:cubicBezTo>
                  <a:lnTo>
                    <a:pt x="1786" y="1849"/>
                  </a:lnTo>
                  <a:lnTo>
                    <a:pt x="1744" y="1786"/>
                  </a:lnTo>
                  <a:lnTo>
                    <a:pt x="1744" y="1786"/>
                  </a:lnTo>
                  <a:cubicBezTo>
                    <a:pt x="1744" y="1786"/>
                    <a:pt x="1854" y="1801"/>
                    <a:pt x="1870" y="1806"/>
                  </a:cubicBezTo>
                  <a:lnTo>
                    <a:pt x="1870" y="1806"/>
                  </a:lnTo>
                  <a:cubicBezTo>
                    <a:pt x="1870" y="1677"/>
                    <a:pt x="1786" y="1029"/>
                    <a:pt x="1807" y="904"/>
                  </a:cubicBezTo>
                  <a:cubicBezTo>
                    <a:pt x="1825" y="877"/>
                    <a:pt x="1843" y="869"/>
                    <a:pt x="1858" y="869"/>
                  </a:cubicBezTo>
                  <a:cubicBezTo>
                    <a:pt x="1877" y="869"/>
                    <a:pt x="1891" y="883"/>
                    <a:pt x="1891" y="883"/>
                  </a:cubicBezTo>
                  <a:cubicBezTo>
                    <a:pt x="1870" y="820"/>
                    <a:pt x="1849" y="862"/>
                    <a:pt x="1849" y="820"/>
                  </a:cubicBezTo>
                  <a:cubicBezTo>
                    <a:pt x="1849" y="799"/>
                    <a:pt x="1854" y="792"/>
                    <a:pt x="1860" y="792"/>
                  </a:cubicBezTo>
                  <a:cubicBezTo>
                    <a:pt x="1872" y="792"/>
                    <a:pt x="1891" y="820"/>
                    <a:pt x="1891" y="820"/>
                  </a:cubicBezTo>
                  <a:cubicBezTo>
                    <a:pt x="1891" y="820"/>
                    <a:pt x="1891" y="778"/>
                    <a:pt x="1870" y="778"/>
                  </a:cubicBezTo>
                  <a:cubicBezTo>
                    <a:pt x="1870" y="778"/>
                    <a:pt x="1807" y="799"/>
                    <a:pt x="1765" y="799"/>
                  </a:cubicBezTo>
                  <a:lnTo>
                    <a:pt x="1765" y="736"/>
                  </a:lnTo>
                  <a:lnTo>
                    <a:pt x="1807" y="736"/>
                  </a:lnTo>
                  <a:cubicBezTo>
                    <a:pt x="1807" y="715"/>
                    <a:pt x="1702" y="715"/>
                    <a:pt x="1723" y="652"/>
                  </a:cubicBezTo>
                  <a:lnTo>
                    <a:pt x="1723" y="316"/>
                  </a:lnTo>
                  <a:cubicBezTo>
                    <a:pt x="1744" y="316"/>
                    <a:pt x="1744" y="337"/>
                    <a:pt x="1765" y="358"/>
                  </a:cubicBezTo>
                  <a:cubicBezTo>
                    <a:pt x="1769" y="362"/>
                    <a:pt x="1772" y="363"/>
                    <a:pt x="1773" y="363"/>
                  </a:cubicBezTo>
                  <a:cubicBezTo>
                    <a:pt x="1779" y="363"/>
                    <a:pt x="1765" y="333"/>
                    <a:pt x="1765" y="316"/>
                  </a:cubicBezTo>
                  <a:cubicBezTo>
                    <a:pt x="1759" y="319"/>
                    <a:pt x="1754" y="320"/>
                    <a:pt x="1750" y="320"/>
                  </a:cubicBezTo>
                  <a:cubicBezTo>
                    <a:pt x="1732" y="320"/>
                    <a:pt x="1738" y="290"/>
                    <a:pt x="1730" y="290"/>
                  </a:cubicBezTo>
                  <a:cubicBezTo>
                    <a:pt x="1728" y="290"/>
                    <a:pt x="1726" y="291"/>
                    <a:pt x="1723" y="295"/>
                  </a:cubicBezTo>
                  <a:cubicBezTo>
                    <a:pt x="1618" y="232"/>
                    <a:pt x="1702" y="127"/>
                    <a:pt x="1639" y="43"/>
                  </a:cubicBezTo>
                  <a:lnTo>
                    <a:pt x="127" y="4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2967300" y="436620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0"/>
                  </a:moveTo>
                  <a:lnTo>
                    <a:pt x="63" y="0"/>
                  </a:lnTo>
                  <a:cubicBezTo>
                    <a:pt x="21" y="21"/>
                    <a:pt x="0" y="63"/>
                    <a:pt x="0" y="85"/>
                  </a:cubicBezTo>
                  <a:cubicBezTo>
                    <a:pt x="42" y="85"/>
                    <a:pt x="63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2968875" y="436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2920575" y="4210775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2"/>
                    <a:pt x="0" y="2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2919000" y="4210250"/>
              <a:ext cx="55150" cy="159075"/>
            </a:xfrm>
            <a:custGeom>
              <a:avLst/>
              <a:gdLst/>
              <a:ahLst/>
              <a:cxnLst/>
              <a:rect l="l" t="t" r="r" b="b"/>
              <a:pathLst>
                <a:path w="2206" h="6363" extrusionOk="0">
                  <a:moveTo>
                    <a:pt x="67" y="577"/>
                  </a:moveTo>
                  <a:cubicBezTo>
                    <a:pt x="65" y="581"/>
                    <a:pt x="63" y="585"/>
                    <a:pt x="63" y="589"/>
                  </a:cubicBezTo>
                  <a:cubicBezTo>
                    <a:pt x="65" y="585"/>
                    <a:pt x="66" y="581"/>
                    <a:pt x="67" y="577"/>
                  </a:cubicBezTo>
                  <a:close/>
                  <a:moveTo>
                    <a:pt x="399" y="5146"/>
                  </a:moveTo>
                  <a:lnTo>
                    <a:pt x="399" y="5167"/>
                  </a:lnTo>
                  <a:cubicBezTo>
                    <a:pt x="399" y="5162"/>
                    <a:pt x="399" y="5155"/>
                    <a:pt x="399" y="5147"/>
                  </a:cubicBezTo>
                  <a:lnTo>
                    <a:pt x="399" y="5147"/>
                  </a:lnTo>
                  <a:cubicBezTo>
                    <a:pt x="399" y="5147"/>
                    <a:pt x="399" y="5147"/>
                    <a:pt x="399" y="5146"/>
                  </a:cubicBezTo>
                  <a:close/>
                  <a:moveTo>
                    <a:pt x="105" y="1"/>
                  </a:moveTo>
                  <a:cubicBezTo>
                    <a:pt x="84" y="22"/>
                    <a:pt x="84" y="43"/>
                    <a:pt x="105" y="64"/>
                  </a:cubicBezTo>
                  <a:lnTo>
                    <a:pt x="147" y="64"/>
                  </a:lnTo>
                  <a:cubicBezTo>
                    <a:pt x="168" y="106"/>
                    <a:pt x="126" y="85"/>
                    <a:pt x="126" y="127"/>
                  </a:cubicBezTo>
                  <a:cubicBezTo>
                    <a:pt x="84" y="127"/>
                    <a:pt x="63" y="85"/>
                    <a:pt x="63" y="64"/>
                  </a:cubicBezTo>
                  <a:lnTo>
                    <a:pt x="63" y="64"/>
                  </a:lnTo>
                  <a:cubicBezTo>
                    <a:pt x="63" y="85"/>
                    <a:pt x="42" y="127"/>
                    <a:pt x="84" y="148"/>
                  </a:cubicBezTo>
                  <a:cubicBezTo>
                    <a:pt x="63" y="169"/>
                    <a:pt x="21" y="148"/>
                    <a:pt x="21" y="190"/>
                  </a:cubicBezTo>
                  <a:cubicBezTo>
                    <a:pt x="0" y="232"/>
                    <a:pt x="84" y="232"/>
                    <a:pt x="42" y="274"/>
                  </a:cubicBezTo>
                  <a:cubicBezTo>
                    <a:pt x="21" y="358"/>
                    <a:pt x="126" y="379"/>
                    <a:pt x="84" y="463"/>
                  </a:cubicBezTo>
                  <a:lnTo>
                    <a:pt x="63" y="463"/>
                  </a:lnTo>
                  <a:cubicBezTo>
                    <a:pt x="44" y="482"/>
                    <a:pt x="77" y="536"/>
                    <a:pt x="67" y="577"/>
                  </a:cubicBezTo>
                  <a:lnTo>
                    <a:pt x="67" y="577"/>
                  </a:lnTo>
                  <a:cubicBezTo>
                    <a:pt x="73" y="570"/>
                    <a:pt x="82" y="565"/>
                    <a:pt x="93" y="565"/>
                  </a:cubicBezTo>
                  <a:cubicBezTo>
                    <a:pt x="105" y="565"/>
                    <a:pt x="117" y="571"/>
                    <a:pt x="126" y="589"/>
                  </a:cubicBezTo>
                  <a:cubicBezTo>
                    <a:pt x="126" y="610"/>
                    <a:pt x="126" y="673"/>
                    <a:pt x="84" y="715"/>
                  </a:cubicBezTo>
                  <a:lnTo>
                    <a:pt x="126" y="757"/>
                  </a:lnTo>
                  <a:cubicBezTo>
                    <a:pt x="126" y="925"/>
                    <a:pt x="273" y="1639"/>
                    <a:pt x="273" y="1828"/>
                  </a:cubicBezTo>
                  <a:cubicBezTo>
                    <a:pt x="294" y="2101"/>
                    <a:pt x="315" y="2689"/>
                    <a:pt x="378" y="2983"/>
                  </a:cubicBezTo>
                  <a:cubicBezTo>
                    <a:pt x="336" y="3025"/>
                    <a:pt x="336" y="3088"/>
                    <a:pt x="336" y="3130"/>
                  </a:cubicBezTo>
                  <a:cubicBezTo>
                    <a:pt x="347" y="3120"/>
                    <a:pt x="357" y="3114"/>
                    <a:pt x="365" y="3114"/>
                  </a:cubicBezTo>
                  <a:cubicBezTo>
                    <a:pt x="373" y="3114"/>
                    <a:pt x="378" y="3120"/>
                    <a:pt x="378" y="3130"/>
                  </a:cubicBezTo>
                  <a:cubicBezTo>
                    <a:pt x="378" y="3204"/>
                    <a:pt x="383" y="3204"/>
                    <a:pt x="391" y="3204"/>
                  </a:cubicBezTo>
                  <a:cubicBezTo>
                    <a:pt x="399" y="3204"/>
                    <a:pt x="410" y="3204"/>
                    <a:pt x="420" y="3277"/>
                  </a:cubicBezTo>
                  <a:cubicBezTo>
                    <a:pt x="441" y="3613"/>
                    <a:pt x="441" y="3928"/>
                    <a:pt x="378" y="4243"/>
                  </a:cubicBezTo>
                  <a:cubicBezTo>
                    <a:pt x="441" y="4327"/>
                    <a:pt x="399" y="4411"/>
                    <a:pt x="441" y="4495"/>
                  </a:cubicBezTo>
                  <a:lnTo>
                    <a:pt x="420" y="4495"/>
                  </a:lnTo>
                  <a:cubicBezTo>
                    <a:pt x="440" y="4575"/>
                    <a:pt x="403" y="5011"/>
                    <a:pt x="399" y="5147"/>
                  </a:cubicBezTo>
                  <a:lnTo>
                    <a:pt x="399" y="5147"/>
                  </a:lnTo>
                  <a:cubicBezTo>
                    <a:pt x="441" y="5230"/>
                    <a:pt x="378" y="5210"/>
                    <a:pt x="357" y="5293"/>
                  </a:cubicBezTo>
                  <a:cubicBezTo>
                    <a:pt x="420" y="5293"/>
                    <a:pt x="462" y="5356"/>
                    <a:pt x="462" y="5377"/>
                  </a:cubicBezTo>
                  <a:lnTo>
                    <a:pt x="441" y="5377"/>
                  </a:lnTo>
                  <a:cubicBezTo>
                    <a:pt x="483" y="5440"/>
                    <a:pt x="504" y="5503"/>
                    <a:pt x="525" y="5587"/>
                  </a:cubicBezTo>
                  <a:lnTo>
                    <a:pt x="483" y="5587"/>
                  </a:lnTo>
                  <a:cubicBezTo>
                    <a:pt x="525" y="5650"/>
                    <a:pt x="504" y="5755"/>
                    <a:pt x="504" y="5797"/>
                  </a:cubicBezTo>
                  <a:cubicBezTo>
                    <a:pt x="441" y="5902"/>
                    <a:pt x="441" y="6028"/>
                    <a:pt x="462" y="6154"/>
                  </a:cubicBezTo>
                  <a:lnTo>
                    <a:pt x="336" y="6238"/>
                  </a:lnTo>
                  <a:cubicBezTo>
                    <a:pt x="336" y="6238"/>
                    <a:pt x="1025" y="6363"/>
                    <a:pt x="1508" y="6363"/>
                  </a:cubicBezTo>
                  <a:cubicBezTo>
                    <a:pt x="1684" y="6363"/>
                    <a:pt x="1833" y="6346"/>
                    <a:pt x="1911" y="6301"/>
                  </a:cubicBezTo>
                  <a:lnTo>
                    <a:pt x="1932" y="6301"/>
                  </a:lnTo>
                  <a:lnTo>
                    <a:pt x="1932" y="6259"/>
                  </a:lnTo>
                  <a:cubicBezTo>
                    <a:pt x="1948" y="6229"/>
                    <a:pt x="1929" y="6209"/>
                    <a:pt x="1935" y="6209"/>
                  </a:cubicBezTo>
                  <a:cubicBezTo>
                    <a:pt x="1937" y="6209"/>
                    <a:pt x="1942" y="6212"/>
                    <a:pt x="1953" y="6217"/>
                  </a:cubicBezTo>
                  <a:lnTo>
                    <a:pt x="1953" y="6259"/>
                  </a:lnTo>
                  <a:cubicBezTo>
                    <a:pt x="1960" y="6245"/>
                    <a:pt x="1967" y="6241"/>
                    <a:pt x="1974" y="6241"/>
                  </a:cubicBezTo>
                  <a:cubicBezTo>
                    <a:pt x="1988" y="6241"/>
                    <a:pt x="2002" y="6259"/>
                    <a:pt x="2016" y="6259"/>
                  </a:cubicBezTo>
                  <a:cubicBezTo>
                    <a:pt x="2016" y="6238"/>
                    <a:pt x="2016" y="6238"/>
                    <a:pt x="2037" y="6217"/>
                  </a:cubicBezTo>
                  <a:lnTo>
                    <a:pt x="2016" y="6217"/>
                  </a:lnTo>
                  <a:cubicBezTo>
                    <a:pt x="1995" y="6217"/>
                    <a:pt x="1953" y="6154"/>
                    <a:pt x="1974" y="6133"/>
                  </a:cubicBezTo>
                  <a:cubicBezTo>
                    <a:pt x="1995" y="6112"/>
                    <a:pt x="2037" y="6133"/>
                    <a:pt x="2037" y="6091"/>
                  </a:cubicBezTo>
                  <a:cubicBezTo>
                    <a:pt x="2100" y="5818"/>
                    <a:pt x="2121" y="5566"/>
                    <a:pt x="2142" y="5293"/>
                  </a:cubicBezTo>
                  <a:lnTo>
                    <a:pt x="2163" y="5293"/>
                  </a:lnTo>
                  <a:cubicBezTo>
                    <a:pt x="2142" y="5230"/>
                    <a:pt x="2163" y="5146"/>
                    <a:pt x="2142" y="5083"/>
                  </a:cubicBezTo>
                  <a:cubicBezTo>
                    <a:pt x="2163" y="5062"/>
                    <a:pt x="2184" y="5041"/>
                    <a:pt x="2205" y="5041"/>
                  </a:cubicBezTo>
                  <a:cubicBezTo>
                    <a:pt x="2163" y="4915"/>
                    <a:pt x="2163" y="4768"/>
                    <a:pt x="2163" y="4642"/>
                  </a:cubicBezTo>
                  <a:lnTo>
                    <a:pt x="2100" y="4642"/>
                  </a:lnTo>
                  <a:cubicBezTo>
                    <a:pt x="2100" y="4558"/>
                    <a:pt x="2163" y="4621"/>
                    <a:pt x="2163" y="4558"/>
                  </a:cubicBezTo>
                  <a:cubicBezTo>
                    <a:pt x="2058" y="4516"/>
                    <a:pt x="2163" y="4432"/>
                    <a:pt x="2121" y="4411"/>
                  </a:cubicBezTo>
                  <a:cubicBezTo>
                    <a:pt x="2121" y="4411"/>
                    <a:pt x="2121" y="4369"/>
                    <a:pt x="2163" y="4369"/>
                  </a:cubicBezTo>
                  <a:cubicBezTo>
                    <a:pt x="2100" y="4369"/>
                    <a:pt x="2142" y="4327"/>
                    <a:pt x="2121" y="4306"/>
                  </a:cubicBezTo>
                  <a:cubicBezTo>
                    <a:pt x="2121" y="4299"/>
                    <a:pt x="2121" y="4297"/>
                    <a:pt x="2120" y="4297"/>
                  </a:cubicBezTo>
                  <a:cubicBezTo>
                    <a:pt x="2119" y="4297"/>
                    <a:pt x="2114" y="4306"/>
                    <a:pt x="2100" y="4306"/>
                  </a:cubicBezTo>
                  <a:lnTo>
                    <a:pt x="2079" y="4264"/>
                  </a:lnTo>
                  <a:cubicBezTo>
                    <a:pt x="2090" y="4254"/>
                    <a:pt x="2100" y="4249"/>
                    <a:pt x="2111" y="4249"/>
                  </a:cubicBezTo>
                  <a:cubicBezTo>
                    <a:pt x="2121" y="4249"/>
                    <a:pt x="2132" y="4254"/>
                    <a:pt x="2142" y="4264"/>
                  </a:cubicBezTo>
                  <a:cubicBezTo>
                    <a:pt x="2163" y="3949"/>
                    <a:pt x="2184" y="3655"/>
                    <a:pt x="2184" y="3340"/>
                  </a:cubicBezTo>
                  <a:lnTo>
                    <a:pt x="2184" y="3340"/>
                  </a:lnTo>
                  <a:cubicBezTo>
                    <a:pt x="2142" y="3361"/>
                    <a:pt x="2184" y="3403"/>
                    <a:pt x="2100" y="3424"/>
                  </a:cubicBezTo>
                  <a:cubicBezTo>
                    <a:pt x="2079" y="3382"/>
                    <a:pt x="2121" y="3361"/>
                    <a:pt x="2079" y="3340"/>
                  </a:cubicBezTo>
                  <a:cubicBezTo>
                    <a:pt x="2163" y="3340"/>
                    <a:pt x="2100" y="3277"/>
                    <a:pt x="2184" y="3235"/>
                  </a:cubicBezTo>
                  <a:lnTo>
                    <a:pt x="2142" y="3235"/>
                  </a:lnTo>
                  <a:lnTo>
                    <a:pt x="2163" y="3214"/>
                  </a:lnTo>
                  <a:cubicBezTo>
                    <a:pt x="2121" y="3046"/>
                    <a:pt x="2142" y="3172"/>
                    <a:pt x="2163" y="3025"/>
                  </a:cubicBezTo>
                  <a:cubicBezTo>
                    <a:pt x="2163" y="2941"/>
                    <a:pt x="2079" y="2899"/>
                    <a:pt x="2100" y="2857"/>
                  </a:cubicBezTo>
                  <a:lnTo>
                    <a:pt x="2100" y="2857"/>
                  </a:lnTo>
                  <a:cubicBezTo>
                    <a:pt x="2100" y="2857"/>
                    <a:pt x="2082" y="2867"/>
                    <a:pt x="2069" y="2867"/>
                  </a:cubicBezTo>
                  <a:cubicBezTo>
                    <a:pt x="2063" y="2867"/>
                    <a:pt x="2058" y="2864"/>
                    <a:pt x="2058" y="2857"/>
                  </a:cubicBezTo>
                  <a:cubicBezTo>
                    <a:pt x="2100" y="2857"/>
                    <a:pt x="2016" y="2794"/>
                    <a:pt x="2058" y="2794"/>
                  </a:cubicBezTo>
                  <a:cubicBezTo>
                    <a:pt x="2058" y="2777"/>
                    <a:pt x="2058" y="2720"/>
                    <a:pt x="2025" y="2720"/>
                  </a:cubicBezTo>
                  <a:cubicBezTo>
                    <a:pt x="2019" y="2720"/>
                    <a:pt x="2012" y="2722"/>
                    <a:pt x="2003" y="2726"/>
                  </a:cubicBezTo>
                  <a:lnTo>
                    <a:pt x="2003" y="2726"/>
                  </a:lnTo>
                  <a:cubicBezTo>
                    <a:pt x="2029" y="2708"/>
                    <a:pt x="2036" y="2675"/>
                    <a:pt x="2046" y="2675"/>
                  </a:cubicBezTo>
                  <a:cubicBezTo>
                    <a:pt x="2049" y="2675"/>
                    <a:pt x="2053" y="2679"/>
                    <a:pt x="2058" y="2689"/>
                  </a:cubicBezTo>
                  <a:lnTo>
                    <a:pt x="2058" y="2647"/>
                  </a:lnTo>
                  <a:cubicBezTo>
                    <a:pt x="2037" y="2584"/>
                    <a:pt x="2079" y="2542"/>
                    <a:pt x="2037" y="2500"/>
                  </a:cubicBezTo>
                  <a:lnTo>
                    <a:pt x="1995" y="2521"/>
                  </a:lnTo>
                  <a:cubicBezTo>
                    <a:pt x="1995" y="2479"/>
                    <a:pt x="1995" y="2437"/>
                    <a:pt x="2058" y="2437"/>
                  </a:cubicBezTo>
                  <a:lnTo>
                    <a:pt x="2079" y="2479"/>
                  </a:lnTo>
                  <a:cubicBezTo>
                    <a:pt x="2079" y="2416"/>
                    <a:pt x="2058" y="2353"/>
                    <a:pt x="2037" y="2290"/>
                  </a:cubicBezTo>
                  <a:lnTo>
                    <a:pt x="2037" y="2311"/>
                  </a:lnTo>
                  <a:cubicBezTo>
                    <a:pt x="1974" y="2248"/>
                    <a:pt x="1911" y="1849"/>
                    <a:pt x="1827" y="1786"/>
                  </a:cubicBezTo>
                  <a:lnTo>
                    <a:pt x="1785" y="1828"/>
                  </a:lnTo>
                  <a:lnTo>
                    <a:pt x="1743" y="1765"/>
                  </a:lnTo>
                  <a:lnTo>
                    <a:pt x="1743" y="1765"/>
                  </a:lnTo>
                  <a:cubicBezTo>
                    <a:pt x="1743" y="1765"/>
                    <a:pt x="1890" y="1786"/>
                    <a:pt x="1890" y="1807"/>
                  </a:cubicBezTo>
                  <a:cubicBezTo>
                    <a:pt x="1890" y="1681"/>
                    <a:pt x="1785" y="1009"/>
                    <a:pt x="1806" y="883"/>
                  </a:cubicBezTo>
                  <a:cubicBezTo>
                    <a:pt x="1820" y="869"/>
                    <a:pt x="1834" y="864"/>
                    <a:pt x="1847" y="864"/>
                  </a:cubicBezTo>
                  <a:cubicBezTo>
                    <a:pt x="1872" y="864"/>
                    <a:pt x="1890" y="883"/>
                    <a:pt x="1890" y="883"/>
                  </a:cubicBezTo>
                  <a:cubicBezTo>
                    <a:pt x="1869" y="820"/>
                    <a:pt x="1848" y="862"/>
                    <a:pt x="1848" y="799"/>
                  </a:cubicBezTo>
                  <a:cubicBezTo>
                    <a:pt x="1848" y="785"/>
                    <a:pt x="1853" y="780"/>
                    <a:pt x="1859" y="780"/>
                  </a:cubicBezTo>
                  <a:cubicBezTo>
                    <a:pt x="1872" y="780"/>
                    <a:pt x="1890" y="799"/>
                    <a:pt x="1890" y="799"/>
                  </a:cubicBezTo>
                  <a:cubicBezTo>
                    <a:pt x="1890" y="799"/>
                    <a:pt x="1890" y="757"/>
                    <a:pt x="1869" y="757"/>
                  </a:cubicBezTo>
                  <a:cubicBezTo>
                    <a:pt x="1869" y="757"/>
                    <a:pt x="1806" y="778"/>
                    <a:pt x="1764" y="799"/>
                  </a:cubicBezTo>
                  <a:lnTo>
                    <a:pt x="1764" y="736"/>
                  </a:lnTo>
                  <a:lnTo>
                    <a:pt x="1806" y="736"/>
                  </a:lnTo>
                  <a:cubicBezTo>
                    <a:pt x="1806" y="715"/>
                    <a:pt x="1701" y="715"/>
                    <a:pt x="1722" y="631"/>
                  </a:cubicBezTo>
                  <a:cubicBezTo>
                    <a:pt x="1722" y="526"/>
                    <a:pt x="1701" y="421"/>
                    <a:pt x="1701" y="316"/>
                  </a:cubicBezTo>
                  <a:cubicBezTo>
                    <a:pt x="1722" y="316"/>
                    <a:pt x="1743" y="337"/>
                    <a:pt x="1764" y="358"/>
                  </a:cubicBezTo>
                  <a:cubicBezTo>
                    <a:pt x="1764" y="347"/>
                    <a:pt x="1764" y="316"/>
                    <a:pt x="1764" y="316"/>
                  </a:cubicBezTo>
                  <a:cubicBezTo>
                    <a:pt x="1759" y="318"/>
                    <a:pt x="1755" y="319"/>
                    <a:pt x="1751" y="319"/>
                  </a:cubicBezTo>
                  <a:cubicBezTo>
                    <a:pt x="1729" y="319"/>
                    <a:pt x="1724" y="283"/>
                    <a:pt x="1723" y="283"/>
                  </a:cubicBezTo>
                  <a:cubicBezTo>
                    <a:pt x="1722" y="283"/>
                    <a:pt x="1722" y="286"/>
                    <a:pt x="1722" y="295"/>
                  </a:cubicBezTo>
                  <a:cubicBezTo>
                    <a:pt x="1617" y="211"/>
                    <a:pt x="1701" y="106"/>
                    <a:pt x="1617" y="43"/>
                  </a:cubicBezTo>
                  <a:lnTo>
                    <a:pt x="105" y="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3215125" y="4301625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0"/>
                  </a:moveTo>
                  <a:lnTo>
                    <a:pt x="63" y="0"/>
                  </a:lnTo>
                  <a:cubicBezTo>
                    <a:pt x="21" y="21"/>
                    <a:pt x="0" y="42"/>
                    <a:pt x="0" y="84"/>
                  </a:cubicBezTo>
                  <a:cubicBezTo>
                    <a:pt x="42" y="63"/>
                    <a:pt x="63" y="21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3216700" y="430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3168375" y="41462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3166275" y="4145675"/>
              <a:ext cx="55175" cy="158650"/>
            </a:xfrm>
            <a:custGeom>
              <a:avLst/>
              <a:gdLst/>
              <a:ahLst/>
              <a:cxnLst/>
              <a:rect l="l" t="t" r="r" b="b"/>
              <a:pathLst>
                <a:path w="2207" h="6346" extrusionOk="0">
                  <a:moveTo>
                    <a:pt x="106" y="1"/>
                  </a:moveTo>
                  <a:cubicBezTo>
                    <a:pt x="85" y="22"/>
                    <a:pt x="85" y="43"/>
                    <a:pt x="106" y="64"/>
                  </a:cubicBezTo>
                  <a:lnTo>
                    <a:pt x="106" y="1"/>
                  </a:lnTo>
                  <a:close/>
                  <a:moveTo>
                    <a:pt x="67" y="580"/>
                  </a:moveTo>
                  <a:cubicBezTo>
                    <a:pt x="65" y="582"/>
                    <a:pt x="64" y="585"/>
                    <a:pt x="64" y="589"/>
                  </a:cubicBezTo>
                  <a:cubicBezTo>
                    <a:pt x="65" y="586"/>
                    <a:pt x="67" y="583"/>
                    <a:pt x="67" y="580"/>
                  </a:cubicBezTo>
                  <a:close/>
                  <a:moveTo>
                    <a:pt x="1891" y="1799"/>
                  </a:moveTo>
                  <a:cubicBezTo>
                    <a:pt x="1891" y="1802"/>
                    <a:pt x="1891" y="1805"/>
                    <a:pt x="1891" y="1807"/>
                  </a:cubicBezTo>
                  <a:cubicBezTo>
                    <a:pt x="1894" y="1804"/>
                    <a:pt x="1893" y="1802"/>
                    <a:pt x="1891" y="1799"/>
                  </a:cubicBezTo>
                  <a:close/>
                  <a:moveTo>
                    <a:pt x="148" y="64"/>
                  </a:moveTo>
                  <a:cubicBezTo>
                    <a:pt x="169" y="127"/>
                    <a:pt x="127" y="85"/>
                    <a:pt x="127" y="127"/>
                  </a:cubicBezTo>
                  <a:cubicBezTo>
                    <a:pt x="85" y="127"/>
                    <a:pt x="64" y="106"/>
                    <a:pt x="64" y="64"/>
                  </a:cubicBezTo>
                  <a:lnTo>
                    <a:pt x="64" y="64"/>
                  </a:lnTo>
                  <a:cubicBezTo>
                    <a:pt x="64" y="85"/>
                    <a:pt x="43" y="127"/>
                    <a:pt x="85" y="148"/>
                  </a:cubicBezTo>
                  <a:cubicBezTo>
                    <a:pt x="64" y="169"/>
                    <a:pt x="22" y="148"/>
                    <a:pt x="22" y="190"/>
                  </a:cubicBezTo>
                  <a:cubicBezTo>
                    <a:pt x="1" y="232"/>
                    <a:pt x="64" y="253"/>
                    <a:pt x="43" y="274"/>
                  </a:cubicBezTo>
                  <a:cubicBezTo>
                    <a:pt x="1" y="358"/>
                    <a:pt x="127" y="400"/>
                    <a:pt x="85" y="463"/>
                  </a:cubicBezTo>
                  <a:lnTo>
                    <a:pt x="64" y="463"/>
                  </a:lnTo>
                  <a:cubicBezTo>
                    <a:pt x="44" y="482"/>
                    <a:pt x="79" y="538"/>
                    <a:pt x="67" y="580"/>
                  </a:cubicBezTo>
                  <a:lnTo>
                    <a:pt x="67" y="580"/>
                  </a:lnTo>
                  <a:cubicBezTo>
                    <a:pt x="71" y="575"/>
                    <a:pt x="78" y="573"/>
                    <a:pt x="85" y="573"/>
                  </a:cubicBezTo>
                  <a:cubicBezTo>
                    <a:pt x="95" y="573"/>
                    <a:pt x="106" y="578"/>
                    <a:pt x="106" y="589"/>
                  </a:cubicBezTo>
                  <a:cubicBezTo>
                    <a:pt x="127" y="610"/>
                    <a:pt x="106" y="673"/>
                    <a:pt x="85" y="715"/>
                  </a:cubicBezTo>
                  <a:lnTo>
                    <a:pt x="127" y="736"/>
                  </a:lnTo>
                  <a:cubicBezTo>
                    <a:pt x="127" y="925"/>
                    <a:pt x="253" y="1639"/>
                    <a:pt x="253" y="1828"/>
                  </a:cubicBezTo>
                  <a:cubicBezTo>
                    <a:pt x="295" y="2101"/>
                    <a:pt x="295" y="2689"/>
                    <a:pt x="379" y="2983"/>
                  </a:cubicBezTo>
                  <a:cubicBezTo>
                    <a:pt x="337" y="3025"/>
                    <a:pt x="337" y="3088"/>
                    <a:pt x="337" y="3130"/>
                  </a:cubicBezTo>
                  <a:cubicBezTo>
                    <a:pt x="347" y="3120"/>
                    <a:pt x="358" y="3114"/>
                    <a:pt x="366" y="3114"/>
                  </a:cubicBezTo>
                  <a:cubicBezTo>
                    <a:pt x="374" y="3114"/>
                    <a:pt x="379" y="3120"/>
                    <a:pt x="379" y="3130"/>
                  </a:cubicBezTo>
                  <a:cubicBezTo>
                    <a:pt x="379" y="3204"/>
                    <a:pt x="384" y="3204"/>
                    <a:pt x="392" y="3204"/>
                  </a:cubicBezTo>
                  <a:cubicBezTo>
                    <a:pt x="400" y="3204"/>
                    <a:pt x="410" y="3204"/>
                    <a:pt x="421" y="3277"/>
                  </a:cubicBezTo>
                  <a:cubicBezTo>
                    <a:pt x="442" y="3592"/>
                    <a:pt x="442" y="3928"/>
                    <a:pt x="379" y="4243"/>
                  </a:cubicBezTo>
                  <a:cubicBezTo>
                    <a:pt x="442" y="4327"/>
                    <a:pt x="400" y="4411"/>
                    <a:pt x="442" y="4495"/>
                  </a:cubicBezTo>
                  <a:lnTo>
                    <a:pt x="421" y="4495"/>
                  </a:lnTo>
                  <a:cubicBezTo>
                    <a:pt x="442" y="4579"/>
                    <a:pt x="400" y="5062"/>
                    <a:pt x="400" y="5146"/>
                  </a:cubicBezTo>
                  <a:cubicBezTo>
                    <a:pt x="442" y="5230"/>
                    <a:pt x="379" y="5209"/>
                    <a:pt x="358" y="5272"/>
                  </a:cubicBezTo>
                  <a:cubicBezTo>
                    <a:pt x="421" y="5272"/>
                    <a:pt x="463" y="5356"/>
                    <a:pt x="463" y="5377"/>
                  </a:cubicBezTo>
                  <a:lnTo>
                    <a:pt x="442" y="5377"/>
                  </a:lnTo>
                  <a:cubicBezTo>
                    <a:pt x="463" y="5440"/>
                    <a:pt x="505" y="5503"/>
                    <a:pt x="526" y="5587"/>
                  </a:cubicBezTo>
                  <a:lnTo>
                    <a:pt x="484" y="5587"/>
                  </a:lnTo>
                  <a:cubicBezTo>
                    <a:pt x="526" y="5650"/>
                    <a:pt x="505" y="5755"/>
                    <a:pt x="505" y="5797"/>
                  </a:cubicBezTo>
                  <a:cubicBezTo>
                    <a:pt x="442" y="5902"/>
                    <a:pt x="442" y="6028"/>
                    <a:pt x="463" y="6154"/>
                  </a:cubicBezTo>
                  <a:lnTo>
                    <a:pt x="337" y="6238"/>
                  </a:lnTo>
                  <a:cubicBezTo>
                    <a:pt x="337" y="6238"/>
                    <a:pt x="990" y="6345"/>
                    <a:pt x="1471" y="6345"/>
                  </a:cubicBezTo>
                  <a:cubicBezTo>
                    <a:pt x="1663" y="6345"/>
                    <a:pt x="1828" y="6328"/>
                    <a:pt x="1912" y="6280"/>
                  </a:cubicBezTo>
                  <a:lnTo>
                    <a:pt x="1933" y="6280"/>
                  </a:lnTo>
                  <a:lnTo>
                    <a:pt x="1933" y="6259"/>
                  </a:lnTo>
                  <a:cubicBezTo>
                    <a:pt x="1954" y="6217"/>
                    <a:pt x="1912" y="6196"/>
                    <a:pt x="1954" y="6196"/>
                  </a:cubicBezTo>
                  <a:lnTo>
                    <a:pt x="1954" y="6259"/>
                  </a:lnTo>
                  <a:cubicBezTo>
                    <a:pt x="1954" y="6245"/>
                    <a:pt x="1956" y="6241"/>
                    <a:pt x="1960" y="6241"/>
                  </a:cubicBezTo>
                  <a:cubicBezTo>
                    <a:pt x="1968" y="6241"/>
                    <a:pt x="1982" y="6259"/>
                    <a:pt x="1996" y="6259"/>
                  </a:cubicBezTo>
                  <a:cubicBezTo>
                    <a:pt x="1996" y="6238"/>
                    <a:pt x="2017" y="6217"/>
                    <a:pt x="2017" y="6196"/>
                  </a:cubicBezTo>
                  <a:lnTo>
                    <a:pt x="2017" y="6196"/>
                  </a:lnTo>
                  <a:cubicBezTo>
                    <a:pt x="2017" y="6196"/>
                    <a:pt x="2017" y="6196"/>
                    <a:pt x="1996" y="6217"/>
                  </a:cubicBezTo>
                  <a:cubicBezTo>
                    <a:pt x="1996" y="6220"/>
                    <a:pt x="1996" y="6221"/>
                    <a:pt x="1995" y="6221"/>
                  </a:cubicBezTo>
                  <a:cubicBezTo>
                    <a:pt x="1988" y="6221"/>
                    <a:pt x="1956" y="6152"/>
                    <a:pt x="1975" y="6133"/>
                  </a:cubicBezTo>
                  <a:cubicBezTo>
                    <a:pt x="1996" y="6112"/>
                    <a:pt x="2038" y="6133"/>
                    <a:pt x="2038" y="6091"/>
                  </a:cubicBezTo>
                  <a:cubicBezTo>
                    <a:pt x="2080" y="5818"/>
                    <a:pt x="2122" y="5566"/>
                    <a:pt x="2122" y="5293"/>
                  </a:cubicBezTo>
                  <a:lnTo>
                    <a:pt x="2143" y="5293"/>
                  </a:lnTo>
                  <a:cubicBezTo>
                    <a:pt x="2143" y="5209"/>
                    <a:pt x="2143" y="5146"/>
                    <a:pt x="2143" y="5062"/>
                  </a:cubicBezTo>
                  <a:cubicBezTo>
                    <a:pt x="2143" y="5062"/>
                    <a:pt x="2164" y="5041"/>
                    <a:pt x="2185" y="5041"/>
                  </a:cubicBezTo>
                  <a:cubicBezTo>
                    <a:pt x="2164" y="4915"/>
                    <a:pt x="2164" y="4768"/>
                    <a:pt x="2185" y="4642"/>
                  </a:cubicBezTo>
                  <a:lnTo>
                    <a:pt x="2122" y="4642"/>
                  </a:lnTo>
                  <a:cubicBezTo>
                    <a:pt x="2122" y="4558"/>
                    <a:pt x="2185" y="4621"/>
                    <a:pt x="2185" y="4537"/>
                  </a:cubicBezTo>
                  <a:cubicBezTo>
                    <a:pt x="2080" y="4516"/>
                    <a:pt x="2185" y="4411"/>
                    <a:pt x="2143" y="4390"/>
                  </a:cubicBezTo>
                  <a:cubicBezTo>
                    <a:pt x="2143" y="4390"/>
                    <a:pt x="2143" y="4369"/>
                    <a:pt x="2158" y="4364"/>
                  </a:cubicBezTo>
                  <a:lnTo>
                    <a:pt x="2158" y="4364"/>
                  </a:lnTo>
                  <a:cubicBezTo>
                    <a:pt x="2163" y="4367"/>
                    <a:pt x="2172" y="4369"/>
                    <a:pt x="2185" y="4369"/>
                  </a:cubicBezTo>
                  <a:cubicBezTo>
                    <a:pt x="2177" y="4365"/>
                    <a:pt x="2170" y="4363"/>
                    <a:pt x="2165" y="4363"/>
                  </a:cubicBezTo>
                  <a:cubicBezTo>
                    <a:pt x="2162" y="4363"/>
                    <a:pt x="2160" y="4364"/>
                    <a:pt x="2158" y="4364"/>
                  </a:cubicBezTo>
                  <a:lnTo>
                    <a:pt x="2158" y="4364"/>
                  </a:lnTo>
                  <a:cubicBezTo>
                    <a:pt x="2137" y="4353"/>
                    <a:pt x="2160" y="4323"/>
                    <a:pt x="2143" y="4306"/>
                  </a:cubicBezTo>
                  <a:cubicBezTo>
                    <a:pt x="2143" y="4299"/>
                    <a:pt x="2143" y="4297"/>
                    <a:pt x="2142" y="4297"/>
                  </a:cubicBezTo>
                  <a:cubicBezTo>
                    <a:pt x="2141" y="4297"/>
                    <a:pt x="2136" y="4306"/>
                    <a:pt x="2122" y="4306"/>
                  </a:cubicBezTo>
                  <a:lnTo>
                    <a:pt x="2101" y="4264"/>
                  </a:lnTo>
                  <a:cubicBezTo>
                    <a:pt x="2112" y="4254"/>
                    <a:pt x="2122" y="4248"/>
                    <a:pt x="2133" y="4248"/>
                  </a:cubicBezTo>
                  <a:cubicBezTo>
                    <a:pt x="2143" y="4248"/>
                    <a:pt x="2154" y="4254"/>
                    <a:pt x="2164" y="4264"/>
                  </a:cubicBezTo>
                  <a:cubicBezTo>
                    <a:pt x="2185" y="3949"/>
                    <a:pt x="2206" y="3655"/>
                    <a:pt x="2206" y="3340"/>
                  </a:cubicBezTo>
                  <a:lnTo>
                    <a:pt x="2206" y="3340"/>
                  </a:lnTo>
                  <a:cubicBezTo>
                    <a:pt x="2164" y="3361"/>
                    <a:pt x="2185" y="3403"/>
                    <a:pt x="2122" y="3424"/>
                  </a:cubicBezTo>
                  <a:cubicBezTo>
                    <a:pt x="2101" y="3382"/>
                    <a:pt x="2122" y="3361"/>
                    <a:pt x="2101" y="3361"/>
                  </a:cubicBezTo>
                  <a:cubicBezTo>
                    <a:pt x="2185" y="3340"/>
                    <a:pt x="2122" y="3277"/>
                    <a:pt x="2206" y="3235"/>
                  </a:cubicBezTo>
                  <a:lnTo>
                    <a:pt x="2164" y="3235"/>
                  </a:lnTo>
                  <a:lnTo>
                    <a:pt x="2185" y="3214"/>
                  </a:lnTo>
                  <a:cubicBezTo>
                    <a:pt x="2143" y="3046"/>
                    <a:pt x="2164" y="3193"/>
                    <a:pt x="2164" y="3025"/>
                  </a:cubicBezTo>
                  <a:cubicBezTo>
                    <a:pt x="2164" y="2941"/>
                    <a:pt x="2080" y="2920"/>
                    <a:pt x="2122" y="2857"/>
                  </a:cubicBezTo>
                  <a:lnTo>
                    <a:pt x="2122" y="2857"/>
                  </a:lnTo>
                  <a:cubicBezTo>
                    <a:pt x="2122" y="2857"/>
                    <a:pt x="2103" y="2866"/>
                    <a:pt x="2091" y="2866"/>
                  </a:cubicBezTo>
                  <a:cubicBezTo>
                    <a:pt x="2085" y="2866"/>
                    <a:pt x="2080" y="2864"/>
                    <a:pt x="2080" y="2857"/>
                  </a:cubicBezTo>
                  <a:cubicBezTo>
                    <a:pt x="2122" y="2857"/>
                    <a:pt x="2038" y="2794"/>
                    <a:pt x="2080" y="2794"/>
                  </a:cubicBezTo>
                  <a:cubicBezTo>
                    <a:pt x="2080" y="2777"/>
                    <a:pt x="2080" y="2719"/>
                    <a:pt x="2047" y="2719"/>
                  </a:cubicBezTo>
                  <a:cubicBezTo>
                    <a:pt x="2039" y="2719"/>
                    <a:pt x="2029" y="2723"/>
                    <a:pt x="2017" y="2731"/>
                  </a:cubicBezTo>
                  <a:cubicBezTo>
                    <a:pt x="2033" y="2715"/>
                    <a:pt x="2037" y="2675"/>
                    <a:pt x="2056" y="2675"/>
                  </a:cubicBezTo>
                  <a:cubicBezTo>
                    <a:pt x="2062" y="2675"/>
                    <a:pt x="2070" y="2679"/>
                    <a:pt x="2080" y="2689"/>
                  </a:cubicBezTo>
                  <a:lnTo>
                    <a:pt x="2080" y="2626"/>
                  </a:lnTo>
                  <a:lnTo>
                    <a:pt x="2059" y="2647"/>
                  </a:lnTo>
                  <a:cubicBezTo>
                    <a:pt x="2059" y="2584"/>
                    <a:pt x="2101" y="2542"/>
                    <a:pt x="2038" y="2500"/>
                  </a:cubicBezTo>
                  <a:lnTo>
                    <a:pt x="2017" y="2521"/>
                  </a:lnTo>
                  <a:cubicBezTo>
                    <a:pt x="2017" y="2479"/>
                    <a:pt x="2017" y="2458"/>
                    <a:pt x="2059" y="2437"/>
                  </a:cubicBezTo>
                  <a:lnTo>
                    <a:pt x="2080" y="2479"/>
                  </a:lnTo>
                  <a:cubicBezTo>
                    <a:pt x="2080" y="2416"/>
                    <a:pt x="2080" y="2353"/>
                    <a:pt x="2038" y="2290"/>
                  </a:cubicBezTo>
                  <a:lnTo>
                    <a:pt x="2038" y="2311"/>
                  </a:lnTo>
                  <a:cubicBezTo>
                    <a:pt x="1975" y="2248"/>
                    <a:pt x="1912" y="1849"/>
                    <a:pt x="1828" y="1786"/>
                  </a:cubicBezTo>
                  <a:lnTo>
                    <a:pt x="1786" y="1828"/>
                  </a:lnTo>
                  <a:lnTo>
                    <a:pt x="1744" y="1765"/>
                  </a:lnTo>
                  <a:lnTo>
                    <a:pt x="1744" y="1765"/>
                  </a:lnTo>
                  <a:cubicBezTo>
                    <a:pt x="1744" y="1765"/>
                    <a:pt x="1874" y="1781"/>
                    <a:pt x="1891" y="1799"/>
                  </a:cubicBezTo>
                  <a:lnTo>
                    <a:pt x="1891" y="1799"/>
                  </a:lnTo>
                  <a:cubicBezTo>
                    <a:pt x="1888" y="1656"/>
                    <a:pt x="1807" y="1006"/>
                    <a:pt x="1828" y="883"/>
                  </a:cubicBezTo>
                  <a:cubicBezTo>
                    <a:pt x="1835" y="869"/>
                    <a:pt x="1844" y="864"/>
                    <a:pt x="1854" y="864"/>
                  </a:cubicBezTo>
                  <a:cubicBezTo>
                    <a:pt x="1875" y="864"/>
                    <a:pt x="1898" y="883"/>
                    <a:pt x="1912" y="883"/>
                  </a:cubicBezTo>
                  <a:cubicBezTo>
                    <a:pt x="1891" y="820"/>
                    <a:pt x="1849" y="862"/>
                    <a:pt x="1849" y="820"/>
                  </a:cubicBezTo>
                  <a:cubicBezTo>
                    <a:pt x="1849" y="799"/>
                    <a:pt x="1854" y="792"/>
                    <a:pt x="1860" y="792"/>
                  </a:cubicBezTo>
                  <a:cubicBezTo>
                    <a:pt x="1872" y="792"/>
                    <a:pt x="1891" y="820"/>
                    <a:pt x="1891" y="820"/>
                  </a:cubicBezTo>
                  <a:cubicBezTo>
                    <a:pt x="1912" y="820"/>
                    <a:pt x="1891" y="778"/>
                    <a:pt x="1891" y="778"/>
                  </a:cubicBezTo>
                  <a:cubicBezTo>
                    <a:pt x="1870" y="778"/>
                    <a:pt x="1807" y="799"/>
                    <a:pt x="1765" y="820"/>
                  </a:cubicBezTo>
                  <a:lnTo>
                    <a:pt x="1765" y="736"/>
                  </a:lnTo>
                  <a:lnTo>
                    <a:pt x="1807" y="736"/>
                  </a:lnTo>
                  <a:cubicBezTo>
                    <a:pt x="1807" y="736"/>
                    <a:pt x="1702" y="715"/>
                    <a:pt x="1723" y="652"/>
                  </a:cubicBezTo>
                  <a:cubicBezTo>
                    <a:pt x="1723" y="547"/>
                    <a:pt x="1702" y="421"/>
                    <a:pt x="1702" y="316"/>
                  </a:cubicBezTo>
                  <a:cubicBezTo>
                    <a:pt x="1723" y="316"/>
                    <a:pt x="1744" y="337"/>
                    <a:pt x="1765" y="358"/>
                  </a:cubicBezTo>
                  <a:cubicBezTo>
                    <a:pt x="1765" y="348"/>
                    <a:pt x="1765" y="328"/>
                    <a:pt x="1765" y="316"/>
                  </a:cubicBezTo>
                  <a:cubicBezTo>
                    <a:pt x="1756" y="324"/>
                    <a:pt x="1750" y="328"/>
                    <a:pt x="1744" y="328"/>
                  </a:cubicBezTo>
                  <a:cubicBezTo>
                    <a:pt x="1725" y="328"/>
                    <a:pt x="1720" y="291"/>
                    <a:pt x="1708" y="291"/>
                  </a:cubicBezTo>
                  <a:cubicBezTo>
                    <a:pt x="1707" y="291"/>
                    <a:pt x="1704" y="292"/>
                    <a:pt x="1702" y="295"/>
                  </a:cubicBezTo>
                  <a:cubicBezTo>
                    <a:pt x="1618" y="232"/>
                    <a:pt x="1702" y="127"/>
                    <a:pt x="1618" y="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3058650" y="4147250"/>
              <a:ext cx="1075" cy="2125"/>
            </a:xfrm>
            <a:custGeom>
              <a:avLst/>
              <a:gdLst/>
              <a:ahLst/>
              <a:cxnLst/>
              <a:rect l="l" t="t" r="r" b="b"/>
              <a:pathLst>
                <a:path w="43" h="85" extrusionOk="0">
                  <a:moveTo>
                    <a:pt x="42" y="1"/>
                  </a:moveTo>
                  <a:cubicBezTo>
                    <a:pt x="21" y="22"/>
                    <a:pt x="0" y="64"/>
                    <a:pt x="0" y="85"/>
                  </a:cubicBezTo>
                  <a:cubicBezTo>
                    <a:pt x="21" y="64"/>
                    <a:pt x="42" y="43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3059700" y="414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3020325" y="399027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3016125" y="3989750"/>
              <a:ext cx="46225" cy="163300"/>
            </a:xfrm>
            <a:custGeom>
              <a:avLst/>
              <a:gdLst/>
              <a:ahLst/>
              <a:cxnLst/>
              <a:rect l="l" t="t" r="r" b="b"/>
              <a:pathLst>
                <a:path w="1849" h="6532" extrusionOk="0">
                  <a:moveTo>
                    <a:pt x="231" y="0"/>
                  </a:moveTo>
                  <a:cubicBezTo>
                    <a:pt x="231" y="0"/>
                    <a:pt x="231" y="8"/>
                    <a:pt x="231" y="19"/>
                  </a:cubicBezTo>
                  <a:lnTo>
                    <a:pt x="231" y="19"/>
                  </a:lnTo>
                  <a:cubicBezTo>
                    <a:pt x="238" y="8"/>
                    <a:pt x="241" y="0"/>
                    <a:pt x="231" y="0"/>
                  </a:cubicBezTo>
                  <a:close/>
                  <a:moveTo>
                    <a:pt x="88" y="579"/>
                  </a:moveTo>
                  <a:cubicBezTo>
                    <a:pt x="86" y="581"/>
                    <a:pt x="84" y="584"/>
                    <a:pt x="84" y="588"/>
                  </a:cubicBezTo>
                  <a:cubicBezTo>
                    <a:pt x="86" y="585"/>
                    <a:pt x="87" y="582"/>
                    <a:pt x="88" y="579"/>
                  </a:cubicBezTo>
                  <a:close/>
                  <a:moveTo>
                    <a:pt x="1638" y="2091"/>
                  </a:moveTo>
                  <a:cubicBezTo>
                    <a:pt x="1638" y="2094"/>
                    <a:pt x="1638" y="2097"/>
                    <a:pt x="1638" y="2100"/>
                  </a:cubicBezTo>
                  <a:cubicBezTo>
                    <a:pt x="1641" y="2098"/>
                    <a:pt x="1641" y="2094"/>
                    <a:pt x="1638" y="2091"/>
                  </a:cubicBezTo>
                  <a:close/>
                  <a:moveTo>
                    <a:pt x="1848" y="5188"/>
                  </a:moveTo>
                  <a:cubicBezTo>
                    <a:pt x="1845" y="5188"/>
                    <a:pt x="1842" y="5188"/>
                    <a:pt x="1839" y="5188"/>
                  </a:cubicBezTo>
                  <a:lnTo>
                    <a:pt x="1839" y="5188"/>
                  </a:lnTo>
                  <a:cubicBezTo>
                    <a:pt x="1841" y="5188"/>
                    <a:pt x="1842" y="5188"/>
                    <a:pt x="1844" y="5188"/>
                  </a:cubicBezTo>
                  <a:cubicBezTo>
                    <a:pt x="1845" y="5188"/>
                    <a:pt x="1847" y="5188"/>
                    <a:pt x="1848" y="5188"/>
                  </a:cubicBezTo>
                  <a:close/>
                  <a:moveTo>
                    <a:pt x="1722" y="6238"/>
                  </a:moveTo>
                  <a:lnTo>
                    <a:pt x="1722" y="6254"/>
                  </a:lnTo>
                  <a:lnTo>
                    <a:pt x="1722" y="6254"/>
                  </a:lnTo>
                  <a:cubicBezTo>
                    <a:pt x="1717" y="6243"/>
                    <a:pt x="1712" y="6238"/>
                    <a:pt x="1722" y="6238"/>
                  </a:cubicBezTo>
                  <a:close/>
                  <a:moveTo>
                    <a:pt x="231" y="19"/>
                  </a:moveTo>
                  <a:cubicBezTo>
                    <a:pt x="223" y="33"/>
                    <a:pt x="210" y="52"/>
                    <a:pt x="210" y="63"/>
                  </a:cubicBezTo>
                  <a:lnTo>
                    <a:pt x="252" y="84"/>
                  </a:lnTo>
                  <a:cubicBezTo>
                    <a:pt x="252" y="105"/>
                    <a:pt x="247" y="105"/>
                    <a:pt x="242" y="105"/>
                  </a:cubicBezTo>
                  <a:cubicBezTo>
                    <a:pt x="237" y="105"/>
                    <a:pt x="231" y="105"/>
                    <a:pt x="231" y="126"/>
                  </a:cubicBezTo>
                  <a:cubicBezTo>
                    <a:pt x="189" y="126"/>
                    <a:pt x="189" y="84"/>
                    <a:pt x="189" y="42"/>
                  </a:cubicBezTo>
                  <a:cubicBezTo>
                    <a:pt x="189" y="84"/>
                    <a:pt x="147" y="105"/>
                    <a:pt x="189" y="126"/>
                  </a:cubicBezTo>
                  <a:cubicBezTo>
                    <a:pt x="182" y="142"/>
                    <a:pt x="171" y="146"/>
                    <a:pt x="160" y="146"/>
                  </a:cubicBezTo>
                  <a:cubicBezTo>
                    <a:pt x="147" y="146"/>
                    <a:pt x="134" y="141"/>
                    <a:pt x="122" y="141"/>
                  </a:cubicBezTo>
                  <a:cubicBezTo>
                    <a:pt x="116" y="141"/>
                    <a:pt x="110" y="143"/>
                    <a:pt x="105" y="147"/>
                  </a:cubicBezTo>
                  <a:cubicBezTo>
                    <a:pt x="84" y="189"/>
                    <a:pt x="147" y="231"/>
                    <a:pt x="126" y="252"/>
                  </a:cubicBezTo>
                  <a:cubicBezTo>
                    <a:pt x="63" y="336"/>
                    <a:pt x="168" y="399"/>
                    <a:pt x="126" y="462"/>
                  </a:cubicBezTo>
                  <a:lnTo>
                    <a:pt x="105" y="462"/>
                  </a:lnTo>
                  <a:cubicBezTo>
                    <a:pt x="86" y="482"/>
                    <a:pt x="102" y="537"/>
                    <a:pt x="88" y="579"/>
                  </a:cubicBezTo>
                  <a:lnTo>
                    <a:pt x="88" y="579"/>
                  </a:lnTo>
                  <a:cubicBezTo>
                    <a:pt x="92" y="575"/>
                    <a:pt x="99" y="573"/>
                    <a:pt x="105" y="573"/>
                  </a:cubicBezTo>
                  <a:cubicBezTo>
                    <a:pt x="116" y="573"/>
                    <a:pt x="126" y="578"/>
                    <a:pt x="126" y="588"/>
                  </a:cubicBezTo>
                  <a:cubicBezTo>
                    <a:pt x="126" y="609"/>
                    <a:pt x="126" y="672"/>
                    <a:pt x="84" y="714"/>
                  </a:cubicBezTo>
                  <a:lnTo>
                    <a:pt x="105" y="756"/>
                  </a:lnTo>
                  <a:cubicBezTo>
                    <a:pt x="84" y="945"/>
                    <a:pt x="42" y="1701"/>
                    <a:pt x="42" y="1911"/>
                  </a:cubicBezTo>
                  <a:cubicBezTo>
                    <a:pt x="42" y="2205"/>
                    <a:pt x="0" y="2814"/>
                    <a:pt x="42" y="3109"/>
                  </a:cubicBezTo>
                  <a:cubicBezTo>
                    <a:pt x="0" y="3151"/>
                    <a:pt x="0" y="3214"/>
                    <a:pt x="0" y="3277"/>
                  </a:cubicBezTo>
                  <a:cubicBezTo>
                    <a:pt x="9" y="3259"/>
                    <a:pt x="18" y="3252"/>
                    <a:pt x="25" y="3252"/>
                  </a:cubicBezTo>
                  <a:cubicBezTo>
                    <a:pt x="35" y="3252"/>
                    <a:pt x="42" y="3264"/>
                    <a:pt x="42" y="3277"/>
                  </a:cubicBezTo>
                  <a:cubicBezTo>
                    <a:pt x="21" y="3424"/>
                    <a:pt x="63" y="3277"/>
                    <a:pt x="84" y="3445"/>
                  </a:cubicBezTo>
                  <a:cubicBezTo>
                    <a:pt x="105" y="3760"/>
                    <a:pt x="84" y="4096"/>
                    <a:pt x="21" y="4432"/>
                  </a:cubicBezTo>
                  <a:cubicBezTo>
                    <a:pt x="84" y="4516"/>
                    <a:pt x="42" y="4621"/>
                    <a:pt x="84" y="4705"/>
                  </a:cubicBezTo>
                  <a:lnTo>
                    <a:pt x="63" y="4705"/>
                  </a:lnTo>
                  <a:cubicBezTo>
                    <a:pt x="63" y="4810"/>
                    <a:pt x="63" y="4915"/>
                    <a:pt x="63" y="5041"/>
                  </a:cubicBezTo>
                  <a:cubicBezTo>
                    <a:pt x="63" y="5146"/>
                    <a:pt x="63" y="5272"/>
                    <a:pt x="84" y="5398"/>
                  </a:cubicBezTo>
                  <a:lnTo>
                    <a:pt x="84" y="5377"/>
                  </a:lnTo>
                  <a:lnTo>
                    <a:pt x="84" y="5377"/>
                  </a:lnTo>
                  <a:cubicBezTo>
                    <a:pt x="126" y="5461"/>
                    <a:pt x="63" y="5461"/>
                    <a:pt x="42" y="5524"/>
                  </a:cubicBezTo>
                  <a:cubicBezTo>
                    <a:pt x="49" y="5521"/>
                    <a:pt x="56" y="5520"/>
                    <a:pt x="62" y="5520"/>
                  </a:cubicBezTo>
                  <a:cubicBezTo>
                    <a:pt x="114" y="5520"/>
                    <a:pt x="150" y="5589"/>
                    <a:pt x="168" y="5608"/>
                  </a:cubicBezTo>
                  <a:lnTo>
                    <a:pt x="147" y="5608"/>
                  </a:lnTo>
                  <a:cubicBezTo>
                    <a:pt x="168" y="5692"/>
                    <a:pt x="210" y="5755"/>
                    <a:pt x="231" y="5818"/>
                  </a:cubicBezTo>
                  <a:lnTo>
                    <a:pt x="189" y="5818"/>
                  </a:lnTo>
                  <a:cubicBezTo>
                    <a:pt x="252" y="5881"/>
                    <a:pt x="231" y="6007"/>
                    <a:pt x="231" y="6049"/>
                  </a:cubicBezTo>
                  <a:cubicBezTo>
                    <a:pt x="210" y="6175"/>
                    <a:pt x="210" y="6301"/>
                    <a:pt x="231" y="6427"/>
                  </a:cubicBezTo>
                  <a:lnTo>
                    <a:pt x="147" y="6532"/>
                  </a:lnTo>
                  <a:cubicBezTo>
                    <a:pt x="147" y="6532"/>
                    <a:pt x="1428" y="6532"/>
                    <a:pt x="1680" y="6343"/>
                  </a:cubicBezTo>
                  <a:lnTo>
                    <a:pt x="1722" y="6343"/>
                  </a:lnTo>
                  <a:lnTo>
                    <a:pt x="1722" y="6301"/>
                  </a:lnTo>
                  <a:cubicBezTo>
                    <a:pt x="1726" y="6294"/>
                    <a:pt x="1728" y="6287"/>
                    <a:pt x="1728" y="6281"/>
                  </a:cubicBezTo>
                  <a:lnTo>
                    <a:pt x="1728" y="6281"/>
                  </a:lnTo>
                  <a:cubicBezTo>
                    <a:pt x="1731" y="6278"/>
                    <a:pt x="1736" y="6277"/>
                    <a:pt x="1740" y="6277"/>
                  </a:cubicBezTo>
                  <a:cubicBezTo>
                    <a:pt x="1754" y="6277"/>
                    <a:pt x="1773" y="6289"/>
                    <a:pt x="1785" y="6301"/>
                  </a:cubicBezTo>
                  <a:cubicBezTo>
                    <a:pt x="1785" y="6280"/>
                    <a:pt x="1785" y="6259"/>
                    <a:pt x="1785" y="6259"/>
                  </a:cubicBezTo>
                  <a:lnTo>
                    <a:pt x="1764" y="6259"/>
                  </a:lnTo>
                  <a:cubicBezTo>
                    <a:pt x="1764" y="6262"/>
                    <a:pt x="1764" y="6263"/>
                    <a:pt x="1762" y="6263"/>
                  </a:cubicBezTo>
                  <a:cubicBezTo>
                    <a:pt x="1754" y="6263"/>
                    <a:pt x="1725" y="6214"/>
                    <a:pt x="1743" y="6196"/>
                  </a:cubicBezTo>
                  <a:cubicBezTo>
                    <a:pt x="1743" y="6175"/>
                    <a:pt x="1806" y="6196"/>
                    <a:pt x="1806" y="6133"/>
                  </a:cubicBezTo>
                  <a:cubicBezTo>
                    <a:pt x="1827" y="5902"/>
                    <a:pt x="1827" y="5650"/>
                    <a:pt x="1806" y="5419"/>
                  </a:cubicBezTo>
                  <a:lnTo>
                    <a:pt x="1848" y="5419"/>
                  </a:lnTo>
                  <a:cubicBezTo>
                    <a:pt x="1827" y="5335"/>
                    <a:pt x="1827" y="5272"/>
                    <a:pt x="1806" y="5209"/>
                  </a:cubicBezTo>
                  <a:cubicBezTo>
                    <a:pt x="1806" y="5191"/>
                    <a:pt x="1822" y="5188"/>
                    <a:pt x="1839" y="5188"/>
                  </a:cubicBezTo>
                  <a:lnTo>
                    <a:pt x="1839" y="5188"/>
                  </a:lnTo>
                  <a:cubicBezTo>
                    <a:pt x="1783" y="5169"/>
                    <a:pt x="1766" y="4810"/>
                    <a:pt x="1785" y="4810"/>
                  </a:cubicBezTo>
                  <a:lnTo>
                    <a:pt x="1722" y="4810"/>
                  </a:lnTo>
                  <a:cubicBezTo>
                    <a:pt x="1722" y="4726"/>
                    <a:pt x="1785" y="4768"/>
                    <a:pt x="1764" y="4705"/>
                  </a:cubicBezTo>
                  <a:cubicBezTo>
                    <a:pt x="1680" y="4684"/>
                    <a:pt x="1785" y="4600"/>
                    <a:pt x="1743" y="4579"/>
                  </a:cubicBezTo>
                  <a:cubicBezTo>
                    <a:pt x="1743" y="4579"/>
                    <a:pt x="1743" y="4537"/>
                    <a:pt x="1785" y="4537"/>
                  </a:cubicBezTo>
                  <a:cubicBezTo>
                    <a:pt x="1722" y="4537"/>
                    <a:pt x="1785" y="4516"/>
                    <a:pt x="1743" y="4495"/>
                  </a:cubicBezTo>
                  <a:cubicBezTo>
                    <a:pt x="1736" y="4488"/>
                    <a:pt x="1734" y="4485"/>
                    <a:pt x="1733" y="4485"/>
                  </a:cubicBezTo>
                  <a:lnTo>
                    <a:pt x="1733" y="4485"/>
                  </a:lnTo>
                  <a:cubicBezTo>
                    <a:pt x="1732" y="4485"/>
                    <a:pt x="1736" y="4495"/>
                    <a:pt x="1722" y="4495"/>
                  </a:cubicBezTo>
                  <a:lnTo>
                    <a:pt x="1701" y="4432"/>
                  </a:lnTo>
                  <a:cubicBezTo>
                    <a:pt x="1715" y="4432"/>
                    <a:pt x="1729" y="4422"/>
                    <a:pt x="1743" y="4422"/>
                  </a:cubicBezTo>
                  <a:cubicBezTo>
                    <a:pt x="1750" y="4422"/>
                    <a:pt x="1757" y="4425"/>
                    <a:pt x="1764" y="4432"/>
                  </a:cubicBezTo>
                  <a:cubicBezTo>
                    <a:pt x="1785" y="4159"/>
                    <a:pt x="1806" y="3865"/>
                    <a:pt x="1806" y="3571"/>
                  </a:cubicBezTo>
                  <a:lnTo>
                    <a:pt x="1806" y="3571"/>
                  </a:lnTo>
                  <a:cubicBezTo>
                    <a:pt x="1764" y="3592"/>
                    <a:pt x="1785" y="3634"/>
                    <a:pt x="1722" y="3655"/>
                  </a:cubicBezTo>
                  <a:cubicBezTo>
                    <a:pt x="1701" y="3613"/>
                    <a:pt x="1722" y="3592"/>
                    <a:pt x="1701" y="3571"/>
                  </a:cubicBezTo>
                  <a:cubicBezTo>
                    <a:pt x="1806" y="3571"/>
                    <a:pt x="1722" y="3508"/>
                    <a:pt x="1827" y="3487"/>
                  </a:cubicBezTo>
                  <a:lnTo>
                    <a:pt x="1764" y="3487"/>
                  </a:lnTo>
                  <a:lnTo>
                    <a:pt x="1806" y="3466"/>
                  </a:lnTo>
                  <a:cubicBezTo>
                    <a:pt x="1743" y="3298"/>
                    <a:pt x="1785" y="3424"/>
                    <a:pt x="1806" y="3277"/>
                  </a:cubicBezTo>
                  <a:cubicBezTo>
                    <a:pt x="1806" y="3214"/>
                    <a:pt x="1722" y="3172"/>
                    <a:pt x="1764" y="3109"/>
                  </a:cubicBezTo>
                  <a:lnTo>
                    <a:pt x="1764" y="3109"/>
                  </a:lnTo>
                  <a:cubicBezTo>
                    <a:pt x="1764" y="3109"/>
                    <a:pt x="1746" y="3127"/>
                    <a:pt x="1733" y="3127"/>
                  </a:cubicBezTo>
                  <a:cubicBezTo>
                    <a:pt x="1727" y="3127"/>
                    <a:pt x="1722" y="3123"/>
                    <a:pt x="1722" y="3109"/>
                  </a:cubicBezTo>
                  <a:cubicBezTo>
                    <a:pt x="1764" y="3109"/>
                    <a:pt x="1680" y="3067"/>
                    <a:pt x="1722" y="3046"/>
                  </a:cubicBezTo>
                  <a:cubicBezTo>
                    <a:pt x="1722" y="3027"/>
                    <a:pt x="1722" y="2978"/>
                    <a:pt x="1696" y="2978"/>
                  </a:cubicBezTo>
                  <a:cubicBezTo>
                    <a:pt x="1694" y="2978"/>
                    <a:pt x="1692" y="2979"/>
                    <a:pt x="1690" y="2979"/>
                  </a:cubicBezTo>
                  <a:lnTo>
                    <a:pt x="1690" y="2979"/>
                  </a:lnTo>
                  <a:cubicBezTo>
                    <a:pt x="1702" y="2970"/>
                    <a:pt x="1715" y="2947"/>
                    <a:pt x="1728" y="2947"/>
                  </a:cubicBezTo>
                  <a:cubicBezTo>
                    <a:pt x="1733" y="2947"/>
                    <a:pt x="1738" y="2951"/>
                    <a:pt x="1743" y="2961"/>
                  </a:cubicBezTo>
                  <a:cubicBezTo>
                    <a:pt x="1743" y="2940"/>
                    <a:pt x="1764" y="2919"/>
                    <a:pt x="1743" y="2898"/>
                  </a:cubicBezTo>
                  <a:lnTo>
                    <a:pt x="1722" y="2919"/>
                  </a:lnTo>
                  <a:cubicBezTo>
                    <a:pt x="1722" y="2856"/>
                    <a:pt x="1764" y="2814"/>
                    <a:pt x="1722" y="2772"/>
                  </a:cubicBezTo>
                  <a:lnTo>
                    <a:pt x="1701" y="2793"/>
                  </a:lnTo>
                  <a:cubicBezTo>
                    <a:pt x="1701" y="2751"/>
                    <a:pt x="1701" y="2730"/>
                    <a:pt x="1764" y="2709"/>
                  </a:cubicBezTo>
                  <a:lnTo>
                    <a:pt x="1764" y="2751"/>
                  </a:lnTo>
                  <a:cubicBezTo>
                    <a:pt x="1785" y="2688"/>
                    <a:pt x="1764" y="2625"/>
                    <a:pt x="1743" y="2583"/>
                  </a:cubicBezTo>
                  <a:lnTo>
                    <a:pt x="1743" y="2604"/>
                  </a:lnTo>
                  <a:cubicBezTo>
                    <a:pt x="1701" y="2520"/>
                    <a:pt x="1659" y="2142"/>
                    <a:pt x="1596" y="2079"/>
                  </a:cubicBezTo>
                  <a:lnTo>
                    <a:pt x="1554" y="2100"/>
                  </a:lnTo>
                  <a:lnTo>
                    <a:pt x="1512" y="2037"/>
                  </a:lnTo>
                  <a:lnTo>
                    <a:pt x="1512" y="2037"/>
                  </a:lnTo>
                  <a:cubicBezTo>
                    <a:pt x="1513" y="2037"/>
                    <a:pt x="1622" y="2069"/>
                    <a:pt x="1638" y="2091"/>
                  </a:cubicBezTo>
                  <a:lnTo>
                    <a:pt x="1638" y="2091"/>
                  </a:lnTo>
                  <a:cubicBezTo>
                    <a:pt x="1639" y="1800"/>
                    <a:pt x="1681" y="1509"/>
                    <a:pt x="1722" y="1218"/>
                  </a:cubicBezTo>
                  <a:cubicBezTo>
                    <a:pt x="1736" y="1204"/>
                    <a:pt x="1750" y="1200"/>
                    <a:pt x="1763" y="1200"/>
                  </a:cubicBezTo>
                  <a:cubicBezTo>
                    <a:pt x="1788" y="1200"/>
                    <a:pt x="1806" y="1218"/>
                    <a:pt x="1806" y="1218"/>
                  </a:cubicBezTo>
                  <a:cubicBezTo>
                    <a:pt x="1806" y="1155"/>
                    <a:pt x="1764" y="1197"/>
                    <a:pt x="1764" y="1134"/>
                  </a:cubicBezTo>
                  <a:cubicBezTo>
                    <a:pt x="1771" y="1121"/>
                    <a:pt x="1778" y="1116"/>
                    <a:pt x="1783" y="1116"/>
                  </a:cubicBezTo>
                  <a:cubicBezTo>
                    <a:pt x="1796" y="1116"/>
                    <a:pt x="1806" y="1141"/>
                    <a:pt x="1806" y="1155"/>
                  </a:cubicBezTo>
                  <a:cubicBezTo>
                    <a:pt x="1809" y="1158"/>
                    <a:pt x="1812" y="1160"/>
                    <a:pt x="1814" y="1160"/>
                  </a:cubicBezTo>
                  <a:cubicBezTo>
                    <a:pt x="1827" y="1160"/>
                    <a:pt x="1824" y="1113"/>
                    <a:pt x="1806" y="1113"/>
                  </a:cubicBezTo>
                  <a:cubicBezTo>
                    <a:pt x="1806" y="1113"/>
                    <a:pt x="1743" y="1113"/>
                    <a:pt x="1701" y="1134"/>
                  </a:cubicBezTo>
                  <a:lnTo>
                    <a:pt x="1701" y="1071"/>
                  </a:lnTo>
                  <a:lnTo>
                    <a:pt x="1743" y="1071"/>
                  </a:lnTo>
                  <a:cubicBezTo>
                    <a:pt x="1743" y="1050"/>
                    <a:pt x="1638" y="1029"/>
                    <a:pt x="1680" y="966"/>
                  </a:cubicBezTo>
                  <a:cubicBezTo>
                    <a:pt x="1701" y="861"/>
                    <a:pt x="1701" y="756"/>
                    <a:pt x="1722" y="651"/>
                  </a:cubicBezTo>
                  <a:cubicBezTo>
                    <a:pt x="1743" y="651"/>
                    <a:pt x="1743" y="693"/>
                    <a:pt x="1764" y="714"/>
                  </a:cubicBezTo>
                  <a:cubicBezTo>
                    <a:pt x="1764" y="717"/>
                    <a:pt x="1764" y="719"/>
                    <a:pt x="1765" y="719"/>
                  </a:cubicBezTo>
                  <a:cubicBezTo>
                    <a:pt x="1765" y="719"/>
                    <a:pt x="1767" y="672"/>
                    <a:pt x="1785" y="672"/>
                  </a:cubicBezTo>
                  <a:cubicBezTo>
                    <a:pt x="1749" y="672"/>
                    <a:pt x="1760" y="626"/>
                    <a:pt x="1750" y="626"/>
                  </a:cubicBezTo>
                  <a:cubicBezTo>
                    <a:pt x="1749" y="626"/>
                    <a:pt x="1746" y="627"/>
                    <a:pt x="1743" y="630"/>
                  </a:cubicBezTo>
                  <a:cubicBezTo>
                    <a:pt x="1659" y="546"/>
                    <a:pt x="1743" y="462"/>
                    <a:pt x="1701" y="378"/>
                  </a:cubicBezTo>
                  <a:cubicBezTo>
                    <a:pt x="1617" y="378"/>
                    <a:pt x="315" y="63"/>
                    <a:pt x="231" y="42"/>
                  </a:cubicBezTo>
                  <a:cubicBezTo>
                    <a:pt x="231" y="34"/>
                    <a:pt x="231" y="26"/>
                    <a:pt x="23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3074925" y="3796525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1"/>
                  </a:moveTo>
                  <a:cubicBezTo>
                    <a:pt x="43" y="22"/>
                    <a:pt x="1" y="43"/>
                    <a:pt x="1" y="64"/>
                  </a:cubicBezTo>
                  <a:cubicBezTo>
                    <a:pt x="22" y="64"/>
                    <a:pt x="64" y="43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3076500" y="37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3039750" y="36647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3035025" y="3661600"/>
              <a:ext cx="52000" cy="136800"/>
            </a:xfrm>
            <a:custGeom>
              <a:avLst/>
              <a:gdLst/>
              <a:ahLst/>
              <a:cxnLst/>
              <a:rect l="l" t="t" r="r" b="b"/>
              <a:pathLst>
                <a:path w="2080" h="5472" extrusionOk="0">
                  <a:moveTo>
                    <a:pt x="1891" y="1609"/>
                  </a:moveTo>
                  <a:lnTo>
                    <a:pt x="1891" y="1617"/>
                  </a:lnTo>
                  <a:cubicBezTo>
                    <a:pt x="1893" y="1614"/>
                    <a:pt x="1893" y="1612"/>
                    <a:pt x="1891" y="1609"/>
                  </a:cubicBezTo>
                  <a:close/>
                  <a:moveTo>
                    <a:pt x="1912" y="4453"/>
                  </a:moveTo>
                  <a:cubicBezTo>
                    <a:pt x="1909" y="4453"/>
                    <a:pt x="1907" y="4453"/>
                    <a:pt x="1905" y="4453"/>
                  </a:cubicBezTo>
                  <a:lnTo>
                    <a:pt x="1905" y="4453"/>
                  </a:lnTo>
                  <a:cubicBezTo>
                    <a:pt x="1906" y="4453"/>
                    <a:pt x="1907" y="4453"/>
                    <a:pt x="1908" y="4453"/>
                  </a:cubicBezTo>
                  <a:cubicBezTo>
                    <a:pt x="1909" y="4453"/>
                    <a:pt x="1910" y="4453"/>
                    <a:pt x="1912" y="4453"/>
                  </a:cubicBezTo>
                  <a:close/>
                  <a:moveTo>
                    <a:pt x="1723" y="0"/>
                  </a:moveTo>
                  <a:cubicBezTo>
                    <a:pt x="1639" y="0"/>
                    <a:pt x="315" y="105"/>
                    <a:pt x="210" y="126"/>
                  </a:cubicBezTo>
                  <a:lnTo>
                    <a:pt x="210" y="84"/>
                  </a:lnTo>
                  <a:cubicBezTo>
                    <a:pt x="189" y="84"/>
                    <a:pt x="189" y="126"/>
                    <a:pt x="189" y="147"/>
                  </a:cubicBezTo>
                  <a:lnTo>
                    <a:pt x="252" y="147"/>
                  </a:lnTo>
                  <a:cubicBezTo>
                    <a:pt x="273" y="168"/>
                    <a:pt x="231" y="147"/>
                    <a:pt x="231" y="189"/>
                  </a:cubicBezTo>
                  <a:cubicBezTo>
                    <a:pt x="189" y="189"/>
                    <a:pt x="168" y="168"/>
                    <a:pt x="168" y="147"/>
                  </a:cubicBezTo>
                  <a:lnTo>
                    <a:pt x="168" y="147"/>
                  </a:lnTo>
                  <a:cubicBezTo>
                    <a:pt x="168" y="168"/>
                    <a:pt x="126" y="189"/>
                    <a:pt x="189" y="189"/>
                  </a:cubicBezTo>
                  <a:cubicBezTo>
                    <a:pt x="168" y="210"/>
                    <a:pt x="126" y="189"/>
                    <a:pt x="126" y="231"/>
                  </a:cubicBezTo>
                  <a:cubicBezTo>
                    <a:pt x="105" y="252"/>
                    <a:pt x="168" y="273"/>
                    <a:pt x="147" y="294"/>
                  </a:cubicBezTo>
                  <a:cubicBezTo>
                    <a:pt x="105" y="357"/>
                    <a:pt x="231" y="357"/>
                    <a:pt x="189" y="420"/>
                  </a:cubicBezTo>
                  <a:lnTo>
                    <a:pt x="168" y="420"/>
                  </a:lnTo>
                  <a:cubicBezTo>
                    <a:pt x="147" y="441"/>
                    <a:pt x="189" y="462"/>
                    <a:pt x="168" y="504"/>
                  </a:cubicBezTo>
                  <a:cubicBezTo>
                    <a:pt x="168" y="509"/>
                    <a:pt x="170" y="510"/>
                    <a:pt x="173" y="510"/>
                  </a:cubicBezTo>
                  <a:cubicBezTo>
                    <a:pt x="181" y="510"/>
                    <a:pt x="197" y="498"/>
                    <a:pt x="206" y="498"/>
                  </a:cubicBezTo>
                  <a:cubicBezTo>
                    <a:pt x="209" y="498"/>
                    <a:pt x="210" y="500"/>
                    <a:pt x="210" y="504"/>
                  </a:cubicBezTo>
                  <a:cubicBezTo>
                    <a:pt x="231" y="525"/>
                    <a:pt x="210" y="546"/>
                    <a:pt x="189" y="588"/>
                  </a:cubicBezTo>
                  <a:lnTo>
                    <a:pt x="231" y="609"/>
                  </a:lnTo>
                  <a:cubicBezTo>
                    <a:pt x="231" y="756"/>
                    <a:pt x="294" y="1344"/>
                    <a:pt x="273" y="1491"/>
                  </a:cubicBezTo>
                  <a:cubicBezTo>
                    <a:pt x="294" y="1722"/>
                    <a:pt x="252" y="2226"/>
                    <a:pt x="273" y="2478"/>
                  </a:cubicBezTo>
                  <a:cubicBezTo>
                    <a:pt x="231" y="2520"/>
                    <a:pt x="231" y="2562"/>
                    <a:pt x="231" y="2604"/>
                  </a:cubicBezTo>
                  <a:cubicBezTo>
                    <a:pt x="238" y="2597"/>
                    <a:pt x="245" y="2595"/>
                    <a:pt x="252" y="2595"/>
                  </a:cubicBezTo>
                  <a:cubicBezTo>
                    <a:pt x="264" y="2595"/>
                    <a:pt x="273" y="2604"/>
                    <a:pt x="273" y="2604"/>
                  </a:cubicBezTo>
                  <a:cubicBezTo>
                    <a:pt x="263" y="2667"/>
                    <a:pt x="268" y="2667"/>
                    <a:pt x="276" y="2667"/>
                  </a:cubicBezTo>
                  <a:cubicBezTo>
                    <a:pt x="284" y="2667"/>
                    <a:pt x="294" y="2667"/>
                    <a:pt x="294" y="2730"/>
                  </a:cubicBezTo>
                  <a:cubicBezTo>
                    <a:pt x="294" y="3024"/>
                    <a:pt x="252" y="3297"/>
                    <a:pt x="168" y="3549"/>
                  </a:cubicBezTo>
                  <a:cubicBezTo>
                    <a:pt x="231" y="3633"/>
                    <a:pt x="168" y="3717"/>
                    <a:pt x="189" y="3780"/>
                  </a:cubicBezTo>
                  <a:cubicBezTo>
                    <a:pt x="210" y="3864"/>
                    <a:pt x="105" y="4264"/>
                    <a:pt x="126" y="4348"/>
                  </a:cubicBezTo>
                  <a:cubicBezTo>
                    <a:pt x="147" y="4432"/>
                    <a:pt x="84" y="4411"/>
                    <a:pt x="63" y="4474"/>
                  </a:cubicBezTo>
                  <a:cubicBezTo>
                    <a:pt x="105" y="4474"/>
                    <a:pt x="147" y="4516"/>
                    <a:pt x="168" y="4558"/>
                  </a:cubicBezTo>
                  <a:lnTo>
                    <a:pt x="147" y="4558"/>
                  </a:lnTo>
                  <a:cubicBezTo>
                    <a:pt x="168" y="4621"/>
                    <a:pt x="189" y="4684"/>
                    <a:pt x="210" y="4747"/>
                  </a:cubicBezTo>
                  <a:lnTo>
                    <a:pt x="168" y="4747"/>
                  </a:lnTo>
                  <a:cubicBezTo>
                    <a:pt x="210" y="4810"/>
                    <a:pt x="168" y="4894"/>
                    <a:pt x="168" y="4936"/>
                  </a:cubicBezTo>
                  <a:cubicBezTo>
                    <a:pt x="147" y="5020"/>
                    <a:pt x="63" y="5167"/>
                    <a:pt x="105" y="5272"/>
                  </a:cubicBezTo>
                  <a:lnTo>
                    <a:pt x="0" y="5356"/>
                  </a:lnTo>
                  <a:cubicBezTo>
                    <a:pt x="0" y="5356"/>
                    <a:pt x="315" y="5398"/>
                    <a:pt x="672" y="5440"/>
                  </a:cubicBezTo>
                  <a:cubicBezTo>
                    <a:pt x="819" y="5461"/>
                    <a:pt x="966" y="5471"/>
                    <a:pt x="1113" y="5471"/>
                  </a:cubicBezTo>
                  <a:cubicBezTo>
                    <a:pt x="1261" y="5471"/>
                    <a:pt x="1408" y="5461"/>
                    <a:pt x="1555" y="5440"/>
                  </a:cubicBezTo>
                  <a:lnTo>
                    <a:pt x="1597" y="5440"/>
                  </a:lnTo>
                  <a:lnTo>
                    <a:pt x="1597" y="5398"/>
                  </a:lnTo>
                  <a:cubicBezTo>
                    <a:pt x="1618" y="5377"/>
                    <a:pt x="1576" y="5356"/>
                    <a:pt x="1618" y="5356"/>
                  </a:cubicBezTo>
                  <a:lnTo>
                    <a:pt x="1618" y="5398"/>
                  </a:lnTo>
                  <a:cubicBezTo>
                    <a:pt x="1618" y="5391"/>
                    <a:pt x="1620" y="5388"/>
                    <a:pt x="1624" y="5388"/>
                  </a:cubicBezTo>
                  <a:cubicBezTo>
                    <a:pt x="1632" y="5388"/>
                    <a:pt x="1646" y="5398"/>
                    <a:pt x="1660" y="5398"/>
                  </a:cubicBezTo>
                  <a:cubicBezTo>
                    <a:pt x="1660" y="5398"/>
                    <a:pt x="1660" y="5377"/>
                    <a:pt x="1681" y="5377"/>
                  </a:cubicBezTo>
                  <a:lnTo>
                    <a:pt x="1660" y="5377"/>
                  </a:lnTo>
                  <a:cubicBezTo>
                    <a:pt x="1660" y="5377"/>
                    <a:pt x="1618" y="5335"/>
                    <a:pt x="1639" y="5314"/>
                  </a:cubicBezTo>
                  <a:cubicBezTo>
                    <a:pt x="1639" y="5293"/>
                    <a:pt x="1702" y="5314"/>
                    <a:pt x="1702" y="5272"/>
                  </a:cubicBezTo>
                  <a:cubicBezTo>
                    <a:pt x="1765" y="5062"/>
                    <a:pt x="1807" y="4852"/>
                    <a:pt x="1828" y="4642"/>
                  </a:cubicBezTo>
                  <a:lnTo>
                    <a:pt x="1849" y="4642"/>
                  </a:lnTo>
                  <a:lnTo>
                    <a:pt x="1849" y="4474"/>
                  </a:lnTo>
                  <a:cubicBezTo>
                    <a:pt x="1867" y="4455"/>
                    <a:pt x="1886" y="4453"/>
                    <a:pt x="1905" y="4453"/>
                  </a:cubicBezTo>
                  <a:lnTo>
                    <a:pt x="1905" y="4453"/>
                  </a:lnTo>
                  <a:cubicBezTo>
                    <a:pt x="1872" y="4434"/>
                    <a:pt x="1892" y="4117"/>
                    <a:pt x="1912" y="4117"/>
                  </a:cubicBezTo>
                  <a:lnTo>
                    <a:pt x="1849" y="4096"/>
                  </a:lnTo>
                  <a:cubicBezTo>
                    <a:pt x="1849" y="4064"/>
                    <a:pt x="1870" y="4064"/>
                    <a:pt x="1888" y="4064"/>
                  </a:cubicBezTo>
                  <a:cubicBezTo>
                    <a:pt x="1906" y="4064"/>
                    <a:pt x="1922" y="4064"/>
                    <a:pt x="1912" y="4032"/>
                  </a:cubicBezTo>
                  <a:cubicBezTo>
                    <a:pt x="1828" y="3990"/>
                    <a:pt x="1933" y="3927"/>
                    <a:pt x="1891" y="3906"/>
                  </a:cubicBezTo>
                  <a:cubicBezTo>
                    <a:pt x="1891" y="3906"/>
                    <a:pt x="1903" y="3882"/>
                    <a:pt x="1918" y="3880"/>
                  </a:cubicBezTo>
                  <a:lnTo>
                    <a:pt x="1918" y="3880"/>
                  </a:lnTo>
                  <a:cubicBezTo>
                    <a:pt x="1922" y="3882"/>
                    <a:pt x="1927" y="3884"/>
                    <a:pt x="1933" y="3885"/>
                  </a:cubicBezTo>
                  <a:cubicBezTo>
                    <a:pt x="1928" y="3881"/>
                    <a:pt x="1924" y="3880"/>
                    <a:pt x="1920" y="3880"/>
                  </a:cubicBezTo>
                  <a:cubicBezTo>
                    <a:pt x="1920" y="3880"/>
                    <a:pt x="1919" y="3880"/>
                    <a:pt x="1918" y="3880"/>
                  </a:cubicBezTo>
                  <a:lnTo>
                    <a:pt x="1918" y="3880"/>
                  </a:lnTo>
                  <a:cubicBezTo>
                    <a:pt x="1880" y="3861"/>
                    <a:pt x="1931" y="3842"/>
                    <a:pt x="1912" y="3822"/>
                  </a:cubicBezTo>
                  <a:cubicBezTo>
                    <a:pt x="1905" y="3815"/>
                    <a:pt x="1900" y="3813"/>
                    <a:pt x="1896" y="3813"/>
                  </a:cubicBezTo>
                  <a:cubicBezTo>
                    <a:pt x="1888" y="3813"/>
                    <a:pt x="1884" y="3822"/>
                    <a:pt x="1870" y="3822"/>
                  </a:cubicBezTo>
                  <a:lnTo>
                    <a:pt x="1870" y="3780"/>
                  </a:lnTo>
                  <a:cubicBezTo>
                    <a:pt x="1880" y="3770"/>
                    <a:pt x="1891" y="3765"/>
                    <a:pt x="1898" y="3765"/>
                  </a:cubicBezTo>
                  <a:cubicBezTo>
                    <a:pt x="1906" y="3765"/>
                    <a:pt x="1912" y="3770"/>
                    <a:pt x="1912" y="3780"/>
                  </a:cubicBezTo>
                  <a:cubicBezTo>
                    <a:pt x="1975" y="3528"/>
                    <a:pt x="2038" y="3255"/>
                    <a:pt x="2038" y="3003"/>
                  </a:cubicBezTo>
                  <a:cubicBezTo>
                    <a:pt x="2017" y="3003"/>
                    <a:pt x="2038" y="3045"/>
                    <a:pt x="1975" y="3066"/>
                  </a:cubicBezTo>
                  <a:cubicBezTo>
                    <a:pt x="1933" y="3024"/>
                    <a:pt x="1975" y="3003"/>
                    <a:pt x="1954" y="3003"/>
                  </a:cubicBezTo>
                  <a:cubicBezTo>
                    <a:pt x="2038" y="3003"/>
                    <a:pt x="1975" y="2919"/>
                    <a:pt x="2080" y="2919"/>
                  </a:cubicBezTo>
                  <a:lnTo>
                    <a:pt x="2017" y="2898"/>
                  </a:lnTo>
                  <a:lnTo>
                    <a:pt x="2059" y="2877"/>
                  </a:lnTo>
                  <a:cubicBezTo>
                    <a:pt x="2017" y="2730"/>
                    <a:pt x="2038" y="2856"/>
                    <a:pt x="2059" y="2709"/>
                  </a:cubicBezTo>
                  <a:cubicBezTo>
                    <a:pt x="2059" y="2646"/>
                    <a:pt x="1975" y="2604"/>
                    <a:pt x="2017" y="2562"/>
                  </a:cubicBezTo>
                  <a:lnTo>
                    <a:pt x="2017" y="2562"/>
                  </a:lnTo>
                  <a:cubicBezTo>
                    <a:pt x="2017" y="2562"/>
                    <a:pt x="1998" y="2572"/>
                    <a:pt x="1985" y="2572"/>
                  </a:cubicBezTo>
                  <a:cubicBezTo>
                    <a:pt x="1979" y="2572"/>
                    <a:pt x="1975" y="2569"/>
                    <a:pt x="1975" y="2562"/>
                  </a:cubicBezTo>
                  <a:cubicBezTo>
                    <a:pt x="2017" y="2562"/>
                    <a:pt x="1933" y="2499"/>
                    <a:pt x="1996" y="2499"/>
                  </a:cubicBezTo>
                  <a:cubicBezTo>
                    <a:pt x="1996" y="2481"/>
                    <a:pt x="1996" y="2432"/>
                    <a:pt x="1955" y="2432"/>
                  </a:cubicBezTo>
                  <a:cubicBezTo>
                    <a:pt x="1951" y="2432"/>
                    <a:pt x="1945" y="2433"/>
                    <a:pt x="1939" y="2434"/>
                  </a:cubicBezTo>
                  <a:lnTo>
                    <a:pt x="1939" y="2434"/>
                  </a:lnTo>
                  <a:cubicBezTo>
                    <a:pt x="1953" y="2427"/>
                    <a:pt x="1966" y="2401"/>
                    <a:pt x="1980" y="2401"/>
                  </a:cubicBezTo>
                  <a:cubicBezTo>
                    <a:pt x="1985" y="2401"/>
                    <a:pt x="1990" y="2405"/>
                    <a:pt x="1996" y="2415"/>
                  </a:cubicBezTo>
                  <a:cubicBezTo>
                    <a:pt x="1996" y="2395"/>
                    <a:pt x="2016" y="2374"/>
                    <a:pt x="1997" y="2354"/>
                  </a:cubicBezTo>
                  <a:lnTo>
                    <a:pt x="1997" y="2354"/>
                  </a:lnTo>
                  <a:cubicBezTo>
                    <a:pt x="2004" y="2305"/>
                    <a:pt x="2033" y="2285"/>
                    <a:pt x="1996" y="2247"/>
                  </a:cubicBezTo>
                  <a:lnTo>
                    <a:pt x="1954" y="2268"/>
                  </a:lnTo>
                  <a:cubicBezTo>
                    <a:pt x="1954" y="2226"/>
                    <a:pt x="1954" y="2184"/>
                    <a:pt x="2017" y="2184"/>
                  </a:cubicBezTo>
                  <a:lnTo>
                    <a:pt x="2038" y="2226"/>
                  </a:lnTo>
                  <a:cubicBezTo>
                    <a:pt x="2038" y="2163"/>
                    <a:pt x="2038" y="2121"/>
                    <a:pt x="2017" y="2079"/>
                  </a:cubicBezTo>
                  <a:cubicBezTo>
                    <a:pt x="1954" y="2016"/>
                    <a:pt x="1912" y="1659"/>
                    <a:pt x="1849" y="1596"/>
                  </a:cubicBezTo>
                  <a:lnTo>
                    <a:pt x="1807" y="1638"/>
                  </a:lnTo>
                  <a:lnTo>
                    <a:pt x="1765" y="1575"/>
                  </a:lnTo>
                  <a:lnTo>
                    <a:pt x="1765" y="1575"/>
                  </a:lnTo>
                  <a:cubicBezTo>
                    <a:pt x="1765" y="1575"/>
                    <a:pt x="1874" y="1591"/>
                    <a:pt x="1891" y="1609"/>
                  </a:cubicBezTo>
                  <a:lnTo>
                    <a:pt x="1891" y="1609"/>
                  </a:lnTo>
                  <a:lnTo>
                    <a:pt x="1891" y="1197"/>
                  </a:lnTo>
                  <a:cubicBezTo>
                    <a:pt x="1891" y="1071"/>
                    <a:pt x="1891" y="924"/>
                    <a:pt x="1891" y="798"/>
                  </a:cubicBezTo>
                  <a:cubicBezTo>
                    <a:pt x="1905" y="784"/>
                    <a:pt x="1919" y="780"/>
                    <a:pt x="1931" y="780"/>
                  </a:cubicBezTo>
                  <a:cubicBezTo>
                    <a:pt x="1956" y="780"/>
                    <a:pt x="1975" y="798"/>
                    <a:pt x="1975" y="798"/>
                  </a:cubicBezTo>
                  <a:cubicBezTo>
                    <a:pt x="1975" y="735"/>
                    <a:pt x="1933" y="777"/>
                    <a:pt x="1933" y="714"/>
                  </a:cubicBezTo>
                  <a:cubicBezTo>
                    <a:pt x="1933" y="700"/>
                    <a:pt x="1937" y="696"/>
                    <a:pt x="1943" y="696"/>
                  </a:cubicBezTo>
                  <a:cubicBezTo>
                    <a:pt x="1956" y="696"/>
                    <a:pt x="1975" y="714"/>
                    <a:pt x="1975" y="714"/>
                  </a:cubicBezTo>
                  <a:cubicBezTo>
                    <a:pt x="1975" y="714"/>
                    <a:pt x="1975" y="693"/>
                    <a:pt x="1975" y="693"/>
                  </a:cubicBezTo>
                  <a:cubicBezTo>
                    <a:pt x="1975" y="687"/>
                    <a:pt x="1969" y="685"/>
                    <a:pt x="1960" y="685"/>
                  </a:cubicBezTo>
                  <a:cubicBezTo>
                    <a:pt x="1939" y="685"/>
                    <a:pt x="1899" y="699"/>
                    <a:pt x="1870" y="714"/>
                  </a:cubicBezTo>
                  <a:lnTo>
                    <a:pt x="1870" y="651"/>
                  </a:lnTo>
                  <a:lnTo>
                    <a:pt x="1891" y="651"/>
                  </a:lnTo>
                  <a:cubicBezTo>
                    <a:pt x="1891" y="651"/>
                    <a:pt x="1786" y="630"/>
                    <a:pt x="1807" y="567"/>
                  </a:cubicBezTo>
                  <a:cubicBezTo>
                    <a:pt x="1828" y="462"/>
                    <a:pt x="1828" y="357"/>
                    <a:pt x="1807" y="252"/>
                  </a:cubicBezTo>
                  <a:cubicBezTo>
                    <a:pt x="1828" y="252"/>
                    <a:pt x="1849" y="273"/>
                    <a:pt x="1870" y="294"/>
                  </a:cubicBezTo>
                  <a:cubicBezTo>
                    <a:pt x="1870" y="284"/>
                    <a:pt x="1870" y="265"/>
                    <a:pt x="1870" y="252"/>
                  </a:cubicBezTo>
                  <a:cubicBezTo>
                    <a:pt x="1863" y="255"/>
                    <a:pt x="1858" y="257"/>
                    <a:pt x="1854" y="257"/>
                  </a:cubicBezTo>
                  <a:cubicBezTo>
                    <a:pt x="1832" y="257"/>
                    <a:pt x="1826" y="227"/>
                    <a:pt x="1815" y="227"/>
                  </a:cubicBezTo>
                  <a:cubicBezTo>
                    <a:pt x="1812" y="227"/>
                    <a:pt x="1810" y="228"/>
                    <a:pt x="1807" y="231"/>
                  </a:cubicBezTo>
                  <a:cubicBezTo>
                    <a:pt x="1723" y="168"/>
                    <a:pt x="1786" y="63"/>
                    <a:pt x="1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2620250" y="436620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0"/>
                  </a:moveTo>
                  <a:cubicBezTo>
                    <a:pt x="21" y="21"/>
                    <a:pt x="0" y="21"/>
                    <a:pt x="0" y="63"/>
                  </a:cubicBezTo>
                  <a:cubicBezTo>
                    <a:pt x="42" y="63"/>
                    <a:pt x="63" y="21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2621825" y="436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2585050" y="423442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2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2580850" y="4231275"/>
              <a:ext cx="51500" cy="136725"/>
            </a:xfrm>
            <a:custGeom>
              <a:avLst/>
              <a:gdLst/>
              <a:ahLst/>
              <a:cxnLst/>
              <a:rect l="l" t="t" r="r" b="b"/>
              <a:pathLst>
                <a:path w="2060" h="5469" extrusionOk="0">
                  <a:moveTo>
                    <a:pt x="211" y="84"/>
                  </a:moveTo>
                  <a:cubicBezTo>
                    <a:pt x="211" y="84"/>
                    <a:pt x="190" y="126"/>
                    <a:pt x="211" y="126"/>
                  </a:cubicBezTo>
                  <a:lnTo>
                    <a:pt x="211" y="84"/>
                  </a:lnTo>
                  <a:close/>
                  <a:moveTo>
                    <a:pt x="1723" y="0"/>
                  </a:moveTo>
                  <a:cubicBezTo>
                    <a:pt x="1639" y="0"/>
                    <a:pt x="316" y="84"/>
                    <a:pt x="211" y="126"/>
                  </a:cubicBezTo>
                  <a:lnTo>
                    <a:pt x="253" y="126"/>
                  </a:lnTo>
                  <a:cubicBezTo>
                    <a:pt x="274" y="168"/>
                    <a:pt x="211" y="147"/>
                    <a:pt x="232" y="189"/>
                  </a:cubicBezTo>
                  <a:cubicBezTo>
                    <a:pt x="190" y="189"/>
                    <a:pt x="169" y="168"/>
                    <a:pt x="169" y="126"/>
                  </a:cubicBezTo>
                  <a:lnTo>
                    <a:pt x="169" y="126"/>
                  </a:lnTo>
                  <a:cubicBezTo>
                    <a:pt x="169" y="168"/>
                    <a:pt x="127" y="189"/>
                    <a:pt x="190" y="189"/>
                  </a:cubicBezTo>
                  <a:cubicBezTo>
                    <a:pt x="169" y="210"/>
                    <a:pt x="127" y="189"/>
                    <a:pt x="127" y="231"/>
                  </a:cubicBezTo>
                  <a:cubicBezTo>
                    <a:pt x="106" y="252"/>
                    <a:pt x="169" y="252"/>
                    <a:pt x="148" y="294"/>
                  </a:cubicBezTo>
                  <a:cubicBezTo>
                    <a:pt x="106" y="336"/>
                    <a:pt x="232" y="357"/>
                    <a:pt x="190" y="420"/>
                  </a:cubicBezTo>
                  <a:cubicBezTo>
                    <a:pt x="169" y="441"/>
                    <a:pt x="190" y="462"/>
                    <a:pt x="190" y="504"/>
                  </a:cubicBezTo>
                  <a:cubicBezTo>
                    <a:pt x="190" y="504"/>
                    <a:pt x="199" y="495"/>
                    <a:pt x="212" y="495"/>
                  </a:cubicBezTo>
                  <a:cubicBezTo>
                    <a:pt x="218" y="495"/>
                    <a:pt x="225" y="497"/>
                    <a:pt x="232" y="504"/>
                  </a:cubicBezTo>
                  <a:cubicBezTo>
                    <a:pt x="232" y="525"/>
                    <a:pt x="232" y="567"/>
                    <a:pt x="211" y="588"/>
                  </a:cubicBezTo>
                  <a:lnTo>
                    <a:pt x="253" y="609"/>
                  </a:lnTo>
                  <a:cubicBezTo>
                    <a:pt x="253" y="756"/>
                    <a:pt x="295" y="1344"/>
                    <a:pt x="295" y="1491"/>
                  </a:cubicBezTo>
                  <a:cubicBezTo>
                    <a:pt x="295" y="1722"/>
                    <a:pt x="253" y="2226"/>
                    <a:pt x="295" y="2478"/>
                  </a:cubicBezTo>
                  <a:cubicBezTo>
                    <a:pt x="253" y="2499"/>
                    <a:pt x="253" y="2562"/>
                    <a:pt x="232" y="2604"/>
                  </a:cubicBezTo>
                  <a:cubicBezTo>
                    <a:pt x="239" y="2597"/>
                    <a:pt x="246" y="2595"/>
                    <a:pt x="252" y="2595"/>
                  </a:cubicBezTo>
                  <a:cubicBezTo>
                    <a:pt x="265" y="2595"/>
                    <a:pt x="274" y="2604"/>
                    <a:pt x="274" y="2604"/>
                  </a:cubicBezTo>
                  <a:cubicBezTo>
                    <a:pt x="274" y="2667"/>
                    <a:pt x="284" y="2667"/>
                    <a:pt x="295" y="2667"/>
                  </a:cubicBezTo>
                  <a:cubicBezTo>
                    <a:pt x="305" y="2667"/>
                    <a:pt x="316" y="2667"/>
                    <a:pt x="316" y="2730"/>
                  </a:cubicBezTo>
                  <a:cubicBezTo>
                    <a:pt x="295" y="3024"/>
                    <a:pt x="253" y="3297"/>
                    <a:pt x="190" y="3549"/>
                  </a:cubicBezTo>
                  <a:cubicBezTo>
                    <a:pt x="232" y="3633"/>
                    <a:pt x="190" y="3717"/>
                    <a:pt x="211" y="3780"/>
                  </a:cubicBezTo>
                  <a:cubicBezTo>
                    <a:pt x="211" y="3864"/>
                    <a:pt x="127" y="4263"/>
                    <a:pt x="127" y="4347"/>
                  </a:cubicBezTo>
                  <a:cubicBezTo>
                    <a:pt x="169" y="4431"/>
                    <a:pt x="85" y="4410"/>
                    <a:pt x="64" y="4473"/>
                  </a:cubicBezTo>
                  <a:cubicBezTo>
                    <a:pt x="127" y="4473"/>
                    <a:pt x="169" y="4515"/>
                    <a:pt x="169" y="4578"/>
                  </a:cubicBezTo>
                  <a:lnTo>
                    <a:pt x="148" y="4578"/>
                  </a:lnTo>
                  <a:cubicBezTo>
                    <a:pt x="169" y="4620"/>
                    <a:pt x="190" y="4683"/>
                    <a:pt x="211" y="4767"/>
                  </a:cubicBezTo>
                  <a:lnTo>
                    <a:pt x="169" y="4767"/>
                  </a:lnTo>
                  <a:cubicBezTo>
                    <a:pt x="211" y="4809"/>
                    <a:pt x="169" y="4914"/>
                    <a:pt x="169" y="4956"/>
                  </a:cubicBezTo>
                  <a:cubicBezTo>
                    <a:pt x="148" y="5040"/>
                    <a:pt x="85" y="5166"/>
                    <a:pt x="106" y="5292"/>
                  </a:cubicBezTo>
                  <a:lnTo>
                    <a:pt x="1" y="5355"/>
                  </a:lnTo>
                  <a:cubicBezTo>
                    <a:pt x="1" y="5355"/>
                    <a:pt x="316" y="5418"/>
                    <a:pt x="673" y="5439"/>
                  </a:cubicBezTo>
                  <a:cubicBezTo>
                    <a:pt x="805" y="5458"/>
                    <a:pt x="937" y="5469"/>
                    <a:pt x="1069" y="5469"/>
                  </a:cubicBezTo>
                  <a:cubicBezTo>
                    <a:pt x="1231" y="5469"/>
                    <a:pt x="1393" y="5453"/>
                    <a:pt x="1555" y="5418"/>
                  </a:cubicBezTo>
                  <a:lnTo>
                    <a:pt x="1597" y="5418"/>
                  </a:lnTo>
                  <a:lnTo>
                    <a:pt x="1597" y="5376"/>
                  </a:lnTo>
                  <a:cubicBezTo>
                    <a:pt x="1618" y="5355"/>
                    <a:pt x="1576" y="5334"/>
                    <a:pt x="1618" y="5334"/>
                  </a:cubicBezTo>
                  <a:lnTo>
                    <a:pt x="1618" y="5376"/>
                  </a:lnTo>
                  <a:cubicBezTo>
                    <a:pt x="1618" y="5369"/>
                    <a:pt x="1620" y="5367"/>
                    <a:pt x="1624" y="5367"/>
                  </a:cubicBezTo>
                  <a:cubicBezTo>
                    <a:pt x="1632" y="5367"/>
                    <a:pt x="1646" y="5376"/>
                    <a:pt x="1660" y="5376"/>
                  </a:cubicBezTo>
                  <a:cubicBezTo>
                    <a:pt x="1660" y="5355"/>
                    <a:pt x="1681" y="5355"/>
                    <a:pt x="1681" y="5334"/>
                  </a:cubicBezTo>
                  <a:lnTo>
                    <a:pt x="1660" y="5334"/>
                  </a:lnTo>
                  <a:cubicBezTo>
                    <a:pt x="1660" y="5334"/>
                    <a:pt x="1618" y="5292"/>
                    <a:pt x="1639" y="5271"/>
                  </a:cubicBezTo>
                  <a:cubicBezTo>
                    <a:pt x="1660" y="5250"/>
                    <a:pt x="1702" y="5271"/>
                    <a:pt x="1702" y="5229"/>
                  </a:cubicBezTo>
                  <a:cubicBezTo>
                    <a:pt x="1765" y="5040"/>
                    <a:pt x="1807" y="4830"/>
                    <a:pt x="1828" y="4620"/>
                  </a:cubicBezTo>
                  <a:lnTo>
                    <a:pt x="1849" y="4620"/>
                  </a:lnTo>
                  <a:lnTo>
                    <a:pt x="1849" y="4431"/>
                  </a:lnTo>
                  <a:cubicBezTo>
                    <a:pt x="1865" y="4431"/>
                    <a:pt x="1881" y="4419"/>
                    <a:pt x="1898" y="4413"/>
                  </a:cubicBezTo>
                  <a:lnTo>
                    <a:pt x="1898" y="4413"/>
                  </a:lnTo>
                  <a:cubicBezTo>
                    <a:pt x="1899" y="4414"/>
                    <a:pt x="1900" y="4414"/>
                    <a:pt x="1902" y="4414"/>
                  </a:cubicBezTo>
                  <a:cubicBezTo>
                    <a:pt x="1905" y="4414"/>
                    <a:pt x="1908" y="4413"/>
                    <a:pt x="1912" y="4410"/>
                  </a:cubicBezTo>
                  <a:cubicBezTo>
                    <a:pt x="1907" y="4410"/>
                    <a:pt x="1902" y="4412"/>
                    <a:pt x="1898" y="4413"/>
                  </a:cubicBezTo>
                  <a:lnTo>
                    <a:pt x="1898" y="4413"/>
                  </a:lnTo>
                  <a:cubicBezTo>
                    <a:pt x="1856" y="4396"/>
                    <a:pt x="1891" y="4116"/>
                    <a:pt x="1891" y="4116"/>
                  </a:cubicBezTo>
                  <a:lnTo>
                    <a:pt x="1828" y="4095"/>
                  </a:lnTo>
                  <a:cubicBezTo>
                    <a:pt x="1828" y="4032"/>
                    <a:pt x="1912" y="4095"/>
                    <a:pt x="1891" y="4011"/>
                  </a:cubicBezTo>
                  <a:cubicBezTo>
                    <a:pt x="1807" y="3990"/>
                    <a:pt x="1912" y="3927"/>
                    <a:pt x="1870" y="3885"/>
                  </a:cubicBezTo>
                  <a:cubicBezTo>
                    <a:pt x="1870" y="3885"/>
                    <a:pt x="1870" y="3864"/>
                    <a:pt x="1912" y="3864"/>
                  </a:cubicBezTo>
                  <a:cubicBezTo>
                    <a:pt x="1870" y="3864"/>
                    <a:pt x="1912" y="3843"/>
                    <a:pt x="1891" y="3822"/>
                  </a:cubicBezTo>
                  <a:cubicBezTo>
                    <a:pt x="1884" y="3815"/>
                    <a:pt x="1879" y="3813"/>
                    <a:pt x="1876" y="3813"/>
                  </a:cubicBezTo>
                  <a:cubicBezTo>
                    <a:pt x="1870" y="3813"/>
                    <a:pt x="1870" y="3822"/>
                    <a:pt x="1870" y="3822"/>
                  </a:cubicBezTo>
                  <a:lnTo>
                    <a:pt x="1849" y="3780"/>
                  </a:lnTo>
                  <a:cubicBezTo>
                    <a:pt x="1860" y="3770"/>
                    <a:pt x="1870" y="3765"/>
                    <a:pt x="1878" y="3765"/>
                  </a:cubicBezTo>
                  <a:cubicBezTo>
                    <a:pt x="1886" y="3765"/>
                    <a:pt x="1891" y="3770"/>
                    <a:pt x="1891" y="3780"/>
                  </a:cubicBezTo>
                  <a:cubicBezTo>
                    <a:pt x="1975" y="3507"/>
                    <a:pt x="2017" y="3255"/>
                    <a:pt x="2038" y="2982"/>
                  </a:cubicBezTo>
                  <a:lnTo>
                    <a:pt x="2038" y="2982"/>
                  </a:lnTo>
                  <a:cubicBezTo>
                    <a:pt x="1996" y="3003"/>
                    <a:pt x="2017" y="3045"/>
                    <a:pt x="1954" y="3045"/>
                  </a:cubicBezTo>
                  <a:cubicBezTo>
                    <a:pt x="1912" y="3003"/>
                    <a:pt x="1975" y="3003"/>
                    <a:pt x="1933" y="2982"/>
                  </a:cubicBezTo>
                  <a:cubicBezTo>
                    <a:pt x="2017" y="2982"/>
                    <a:pt x="1954" y="2919"/>
                    <a:pt x="2059" y="2898"/>
                  </a:cubicBezTo>
                  <a:lnTo>
                    <a:pt x="1996" y="2877"/>
                  </a:lnTo>
                  <a:lnTo>
                    <a:pt x="2038" y="2877"/>
                  </a:lnTo>
                  <a:cubicBezTo>
                    <a:pt x="1996" y="2730"/>
                    <a:pt x="2017" y="2835"/>
                    <a:pt x="2038" y="2709"/>
                  </a:cubicBezTo>
                  <a:cubicBezTo>
                    <a:pt x="2038" y="2625"/>
                    <a:pt x="1975" y="2583"/>
                    <a:pt x="1996" y="2541"/>
                  </a:cubicBezTo>
                  <a:lnTo>
                    <a:pt x="1996" y="2541"/>
                  </a:lnTo>
                  <a:cubicBezTo>
                    <a:pt x="1996" y="2541"/>
                    <a:pt x="1987" y="2551"/>
                    <a:pt x="1974" y="2551"/>
                  </a:cubicBezTo>
                  <a:cubicBezTo>
                    <a:pt x="1968" y="2551"/>
                    <a:pt x="1961" y="2548"/>
                    <a:pt x="1954" y="2541"/>
                  </a:cubicBezTo>
                  <a:cubicBezTo>
                    <a:pt x="1996" y="2541"/>
                    <a:pt x="1933" y="2499"/>
                    <a:pt x="1975" y="2499"/>
                  </a:cubicBezTo>
                  <a:cubicBezTo>
                    <a:pt x="1975" y="2478"/>
                    <a:pt x="1975" y="2415"/>
                    <a:pt x="1912" y="2415"/>
                  </a:cubicBezTo>
                  <a:cubicBezTo>
                    <a:pt x="1946" y="2415"/>
                    <a:pt x="1966" y="2388"/>
                    <a:pt x="1983" y="2388"/>
                  </a:cubicBezTo>
                  <a:cubicBezTo>
                    <a:pt x="1988" y="2388"/>
                    <a:pt x="1992" y="2390"/>
                    <a:pt x="1996" y="2394"/>
                  </a:cubicBezTo>
                  <a:cubicBezTo>
                    <a:pt x="1996" y="2373"/>
                    <a:pt x="1996" y="2373"/>
                    <a:pt x="1996" y="2352"/>
                  </a:cubicBezTo>
                  <a:lnTo>
                    <a:pt x="1975" y="2373"/>
                  </a:lnTo>
                  <a:cubicBezTo>
                    <a:pt x="1975" y="2310"/>
                    <a:pt x="2017" y="2268"/>
                    <a:pt x="1975" y="2226"/>
                  </a:cubicBezTo>
                  <a:lnTo>
                    <a:pt x="1933" y="2247"/>
                  </a:lnTo>
                  <a:cubicBezTo>
                    <a:pt x="1933" y="2205"/>
                    <a:pt x="1933" y="2184"/>
                    <a:pt x="1996" y="2184"/>
                  </a:cubicBezTo>
                  <a:lnTo>
                    <a:pt x="2017" y="2205"/>
                  </a:lnTo>
                  <a:cubicBezTo>
                    <a:pt x="2017" y="2163"/>
                    <a:pt x="2017" y="2100"/>
                    <a:pt x="1996" y="2058"/>
                  </a:cubicBezTo>
                  <a:lnTo>
                    <a:pt x="1996" y="2079"/>
                  </a:lnTo>
                  <a:cubicBezTo>
                    <a:pt x="1933" y="2016"/>
                    <a:pt x="1912" y="1659"/>
                    <a:pt x="1828" y="1596"/>
                  </a:cubicBezTo>
                  <a:lnTo>
                    <a:pt x="1786" y="1617"/>
                  </a:lnTo>
                  <a:lnTo>
                    <a:pt x="1744" y="1554"/>
                  </a:lnTo>
                  <a:lnTo>
                    <a:pt x="1744" y="1554"/>
                  </a:lnTo>
                  <a:cubicBezTo>
                    <a:pt x="1744" y="1554"/>
                    <a:pt x="1891" y="1596"/>
                    <a:pt x="1891" y="1596"/>
                  </a:cubicBezTo>
                  <a:lnTo>
                    <a:pt x="1891" y="1197"/>
                  </a:lnTo>
                  <a:cubicBezTo>
                    <a:pt x="1870" y="1050"/>
                    <a:pt x="1870" y="924"/>
                    <a:pt x="1891" y="777"/>
                  </a:cubicBezTo>
                  <a:cubicBezTo>
                    <a:pt x="1898" y="763"/>
                    <a:pt x="1907" y="758"/>
                    <a:pt x="1917" y="758"/>
                  </a:cubicBezTo>
                  <a:cubicBezTo>
                    <a:pt x="1938" y="758"/>
                    <a:pt x="1961" y="777"/>
                    <a:pt x="1975" y="777"/>
                  </a:cubicBezTo>
                  <a:cubicBezTo>
                    <a:pt x="1954" y="735"/>
                    <a:pt x="1912" y="756"/>
                    <a:pt x="1912" y="714"/>
                  </a:cubicBezTo>
                  <a:cubicBezTo>
                    <a:pt x="1919" y="700"/>
                    <a:pt x="1926" y="695"/>
                    <a:pt x="1932" y="695"/>
                  </a:cubicBezTo>
                  <a:cubicBezTo>
                    <a:pt x="1945" y="695"/>
                    <a:pt x="1954" y="714"/>
                    <a:pt x="1954" y="714"/>
                  </a:cubicBezTo>
                  <a:cubicBezTo>
                    <a:pt x="1975" y="714"/>
                    <a:pt x="1954" y="672"/>
                    <a:pt x="1954" y="672"/>
                  </a:cubicBezTo>
                  <a:cubicBezTo>
                    <a:pt x="1954" y="672"/>
                    <a:pt x="1891" y="693"/>
                    <a:pt x="1849" y="693"/>
                  </a:cubicBezTo>
                  <a:lnTo>
                    <a:pt x="1849" y="651"/>
                  </a:lnTo>
                  <a:lnTo>
                    <a:pt x="1891" y="651"/>
                  </a:lnTo>
                  <a:cubicBezTo>
                    <a:pt x="1891" y="630"/>
                    <a:pt x="1786" y="630"/>
                    <a:pt x="1807" y="567"/>
                  </a:cubicBezTo>
                  <a:cubicBezTo>
                    <a:pt x="1807" y="462"/>
                    <a:pt x="1807" y="357"/>
                    <a:pt x="1807" y="252"/>
                  </a:cubicBezTo>
                  <a:cubicBezTo>
                    <a:pt x="1828" y="252"/>
                    <a:pt x="1849" y="273"/>
                    <a:pt x="1849" y="294"/>
                  </a:cubicBezTo>
                  <a:cubicBezTo>
                    <a:pt x="1852" y="297"/>
                    <a:pt x="1854" y="298"/>
                    <a:pt x="1856" y="298"/>
                  </a:cubicBezTo>
                  <a:cubicBezTo>
                    <a:pt x="1864" y="298"/>
                    <a:pt x="1849" y="252"/>
                    <a:pt x="1849" y="252"/>
                  </a:cubicBezTo>
                  <a:cubicBezTo>
                    <a:pt x="1846" y="255"/>
                    <a:pt x="1843" y="256"/>
                    <a:pt x="1841" y="256"/>
                  </a:cubicBezTo>
                  <a:cubicBezTo>
                    <a:pt x="1830" y="256"/>
                    <a:pt x="1826" y="227"/>
                    <a:pt x="1815" y="227"/>
                  </a:cubicBezTo>
                  <a:cubicBezTo>
                    <a:pt x="1813" y="227"/>
                    <a:pt x="1810" y="228"/>
                    <a:pt x="1807" y="231"/>
                  </a:cubicBezTo>
                  <a:cubicBezTo>
                    <a:pt x="1702" y="168"/>
                    <a:pt x="1786" y="63"/>
                    <a:pt x="1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3171000" y="40254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4" y="0"/>
                  </a:moveTo>
                  <a:cubicBezTo>
                    <a:pt x="22" y="21"/>
                    <a:pt x="1" y="63"/>
                    <a:pt x="22" y="84"/>
                  </a:cubicBezTo>
                  <a:cubicBezTo>
                    <a:pt x="64" y="63"/>
                    <a:pt x="64" y="42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3172575" y="402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3124275" y="3874225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1"/>
                    <a:pt x="1" y="1"/>
                    <a:pt x="1" y="2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121125" y="3873600"/>
              <a:ext cx="54100" cy="155825"/>
            </a:xfrm>
            <a:custGeom>
              <a:avLst/>
              <a:gdLst/>
              <a:ahLst/>
              <a:cxnLst/>
              <a:rect l="l" t="t" r="r" b="b"/>
              <a:pathLst>
                <a:path w="2164" h="6233" extrusionOk="0">
                  <a:moveTo>
                    <a:pt x="67" y="562"/>
                  </a:moveTo>
                  <a:cubicBezTo>
                    <a:pt x="65" y="565"/>
                    <a:pt x="64" y="568"/>
                    <a:pt x="64" y="572"/>
                  </a:cubicBezTo>
                  <a:cubicBezTo>
                    <a:pt x="65" y="569"/>
                    <a:pt x="66" y="566"/>
                    <a:pt x="67" y="562"/>
                  </a:cubicBezTo>
                  <a:close/>
                  <a:moveTo>
                    <a:pt x="1975" y="6053"/>
                  </a:moveTo>
                  <a:lnTo>
                    <a:pt x="1975" y="6066"/>
                  </a:lnTo>
                  <a:cubicBezTo>
                    <a:pt x="1970" y="6059"/>
                    <a:pt x="1964" y="6053"/>
                    <a:pt x="1975" y="6053"/>
                  </a:cubicBezTo>
                  <a:close/>
                  <a:moveTo>
                    <a:pt x="146" y="1"/>
                  </a:moveTo>
                  <a:cubicBezTo>
                    <a:pt x="137" y="1"/>
                    <a:pt x="109" y="50"/>
                    <a:pt x="127" y="68"/>
                  </a:cubicBezTo>
                  <a:lnTo>
                    <a:pt x="169" y="68"/>
                  </a:lnTo>
                  <a:cubicBezTo>
                    <a:pt x="190" y="110"/>
                    <a:pt x="148" y="68"/>
                    <a:pt x="148" y="131"/>
                  </a:cubicBezTo>
                  <a:cubicBezTo>
                    <a:pt x="106" y="131"/>
                    <a:pt x="85" y="89"/>
                    <a:pt x="85" y="47"/>
                  </a:cubicBezTo>
                  <a:cubicBezTo>
                    <a:pt x="85" y="89"/>
                    <a:pt x="64" y="110"/>
                    <a:pt x="85" y="131"/>
                  </a:cubicBezTo>
                  <a:cubicBezTo>
                    <a:pt x="64" y="152"/>
                    <a:pt x="43" y="131"/>
                    <a:pt x="22" y="173"/>
                  </a:cubicBezTo>
                  <a:cubicBezTo>
                    <a:pt x="1" y="194"/>
                    <a:pt x="85" y="236"/>
                    <a:pt x="43" y="257"/>
                  </a:cubicBezTo>
                  <a:cubicBezTo>
                    <a:pt x="1" y="341"/>
                    <a:pt x="127" y="383"/>
                    <a:pt x="85" y="446"/>
                  </a:cubicBezTo>
                  <a:cubicBezTo>
                    <a:pt x="46" y="485"/>
                    <a:pt x="79" y="524"/>
                    <a:pt x="67" y="562"/>
                  </a:cubicBezTo>
                  <a:lnTo>
                    <a:pt x="67" y="562"/>
                  </a:lnTo>
                  <a:cubicBezTo>
                    <a:pt x="71" y="558"/>
                    <a:pt x="78" y="556"/>
                    <a:pt x="85" y="556"/>
                  </a:cubicBezTo>
                  <a:cubicBezTo>
                    <a:pt x="95" y="556"/>
                    <a:pt x="106" y="561"/>
                    <a:pt x="106" y="572"/>
                  </a:cubicBezTo>
                  <a:cubicBezTo>
                    <a:pt x="106" y="593"/>
                    <a:pt x="106" y="656"/>
                    <a:pt x="64" y="698"/>
                  </a:cubicBezTo>
                  <a:lnTo>
                    <a:pt x="127" y="740"/>
                  </a:lnTo>
                  <a:cubicBezTo>
                    <a:pt x="127" y="929"/>
                    <a:pt x="190" y="1643"/>
                    <a:pt x="190" y="1832"/>
                  </a:cubicBezTo>
                  <a:cubicBezTo>
                    <a:pt x="232" y="2105"/>
                    <a:pt x="232" y="2672"/>
                    <a:pt x="295" y="2966"/>
                  </a:cubicBezTo>
                  <a:cubicBezTo>
                    <a:pt x="253" y="3008"/>
                    <a:pt x="274" y="3071"/>
                    <a:pt x="253" y="3113"/>
                  </a:cubicBezTo>
                  <a:cubicBezTo>
                    <a:pt x="263" y="3103"/>
                    <a:pt x="274" y="3097"/>
                    <a:pt x="282" y="3097"/>
                  </a:cubicBezTo>
                  <a:cubicBezTo>
                    <a:pt x="289" y="3097"/>
                    <a:pt x="295" y="3103"/>
                    <a:pt x="295" y="3113"/>
                  </a:cubicBezTo>
                  <a:cubicBezTo>
                    <a:pt x="295" y="3260"/>
                    <a:pt x="337" y="3113"/>
                    <a:pt x="358" y="3281"/>
                  </a:cubicBezTo>
                  <a:cubicBezTo>
                    <a:pt x="379" y="3575"/>
                    <a:pt x="379" y="3911"/>
                    <a:pt x="337" y="4226"/>
                  </a:cubicBezTo>
                  <a:cubicBezTo>
                    <a:pt x="400" y="4289"/>
                    <a:pt x="358" y="4394"/>
                    <a:pt x="379" y="4478"/>
                  </a:cubicBezTo>
                  <a:cubicBezTo>
                    <a:pt x="400" y="4562"/>
                    <a:pt x="358" y="5024"/>
                    <a:pt x="379" y="5129"/>
                  </a:cubicBezTo>
                  <a:lnTo>
                    <a:pt x="379" y="5108"/>
                  </a:lnTo>
                  <a:lnTo>
                    <a:pt x="379" y="5108"/>
                  </a:lnTo>
                  <a:cubicBezTo>
                    <a:pt x="421" y="5192"/>
                    <a:pt x="337" y="5192"/>
                    <a:pt x="337" y="5255"/>
                  </a:cubicBezTo>
                  <a:cubicBezTo>
                    <a:pt x="400" y="5255"/>
                    <a:pt x="442" y="5318"/>
                    <a:pt x="442" y="5339"/>
                  </a:cubicBezTo>
                  <a:lnTo>
                    <a:pt x="421" y="5339"/>
                  </a:lnTo>
                  <a:cubicBezTo>
                    <a:pt x="463" y="5402"/>
                    <a:pt x="484" y="5465"/>
                    <a:pt x="505" y="5549"/>
                  </a:cubicBezTo>
                  <a:lnTo>
                    <a:pt x="463" y="5549"/>
                  </a:lnTo>
                  <a:cubicBezTo>
                    <a:pt x="505" y="5591"/>
                    <a:pt x="505" y="5717"/>
                    <a:pt x="505" y="5759"/>
                  </a:cubicBezTo>
                  <a:cubicBezTo>
                    <a:pt x="463" y="5864"/>
                    <a:pt x="463" y="5990"/>
                    <a:pt x="484" y="6116"/>
                  </a:cubicBezTo>
                  <a:lnTo>
                    <a:pt x="379" y="6200"/>
                  </a:lnTo>
                  <a:cubicBezTo>
                    <a:pt x="379" y="6200"/>
                    <a:pt x="774" y="6233"/>
                    <a:pt x="1172" y="6233"/>
                  </a:cubicBezTo>
                  <a:cubicBezTo>
                    <a:pt x="1491" y="6233"/>
                    <a:pt x="1812" y="6212"/>
                    <a:pt x="1933" y="6137"/>
                  </a:cubicBezTo>
                  <a:lnTo>
                    <a:pt x="1975" y="6137"/>
                  </a:lnTo>
                  <a:lnTo>
                    <a:pt x="1975" y="6095"/>
                  </a:lnTo>
                  <a:cubicBezTo>
                    <a:pt x="1978" y="6092"/>
                    <a:pt x="1980" y="6089"/>
                    <a:pt x="1980" y="6086"/>
                  </a:cubicBezTo>
                  <a:lnTo>
                    <a:pt x="1980" y="6086"/>
                  </a:lnTo>
                  <a:cubicBezTo>
                    <a:pt x="1981" y="6086"/>
                    <a:pt x="1981" y="6086"/>
                    <a:pt x="1981" y="6086"/>
                  </a:cubicBezTo>
                  <a:cubicBezTo>
                    <a:pt x="1989" y="6086"/>
                    <a:pt x="2003" y="6095"/>
                    <a:pt x="2017" y="6095"/>
                  </a:cubicBezTo>
                  <a:cubicBezTo>
                    <a:pt x="2017" y="6095"/>
                    <a:pt x="2038" y="6074"/>
                    <a:pt x="2038" y="6053"/>
                  </a:cubicBezTo>
                  <a:cubicBezTo>
                    <a:pt x="2017" y="6053"/>
                    <a:pt x="2017" y="6053"/>
                    <a:pt x="2017" y="6074"/>
                  </a:cubicBezTo>
                  <a:cubicBezTo>
                    <a:pt x="2017" y="6074"/>
                    <a:pt x="1975" y="6011"/>
                    <a:pt x="1975" y="5990"/>
                  </a:cubicBezTo>
                  <a:cubicBezTo>
                    <a:pt x="1996" y="5969"/>
                    <a:pt x="2038" y="5990"/>
                    <a:pt x="2038" y="5948"/>
                  </a:cubicBezTo>
                  <a:cubicBezTo>
                    <a:pt x="2080" y="5696"/>
                    <a:pt x="2101" y="5444"/>
                    <a:pt x="2101" y="5192"/>
                  </a:cubicBezTo>
                  <a:lnTo>
                    <a:pt x="2122" y="5192"/>
                  </a:lnTo>
                  <a:cubicBezTo>
                    <a:pt x="2101" y="5129"/>
                    <a:pt x="2101" y="5066"/>
                    <a:pt x="2080" y="4982"/>
                  </a:cubicBezTo>
                  <a:cubicBezTo>
                    <a:pt x="2101" y="4961"/>
                    <a:pt x="2122" y="4961"/>
                    <a:pt x="2143" y="4961"/>
                  </a:cubicBezTo>
                  <a:cubicBezTo>
                    <a:pt x="2143" y="4961"/>
                    <a:pt x="2143" y="4562"/>
                    <a:pt x="2143" y="4562"/>
                  </a:cubicBezTo>
                  <a:lnTo>
                    <a:pt x="2080" y="4562"/>
                  </a:lnTo>
                  <a:cubicBezTo>
                    <a:pt x="2080" y="4478"/>
                    <a:pt x="2164" y="4520"/>
                    <a:pt x="2143" y="4457"/>
                  </a:cubicBezTo>
                  <a:cubicBezTo>
                    <a:pt x="2038" y="4436"/>
                    <a:pt x="2143" y="4352"/>
                    <a:pt x="2101" y="4331"/>
                  </a:cubicBezTo>
                  <a:cubicBezTo>
                    <a:pt x="2101" y="4331"/>
                    <a:pt x="2101" y="4289"/>
                    <a:pt x="2143" y="4289"/>
                  </a:cubicBezTo>
                  <a:cubicBezTo>
                    <a:pt x="2080" y="4289"/>
                    <a:pt x="2122" y="4247"/>
                    <a:pt x="2101" y="4226"/>
                  </a:cubicBezTo>
                  <a:cubicBezTo>
                    <a:pt x="2101" y="4219"/>
                    <a:pt x="2101" y="4217"/>
                    <a:pt x="2100" y="4217"/>
                  </a:cubicBezTo>
                  <a:cubicBezTo>
                    <a:pt x="2099" y="4217"/>
                    <a:pt x="2094" y="4226"/>
                    <a:pt x="2080" y="4226"/>
                  </a:cubicBezTo>
                  <a:lnTo>
                    <a:pt x="2059" y="4184"/>
                  </a:lnTo>
                  <a:cubicBezTo>
                    <a:pt x="2069" y="4174"/>
                    <a:pt x="2080" y="4168"/>
                    <a:pt x="2088" y="4168"/>
                  </a:cubicBezTo>
                  <a:cubicBezTo>
                    <a:pt x="2096" y="4168"/>
                    <a:pt x="2101" y="4174"/>
                    <a:pt x="2101" y="4184"/>
                  </a:cubicBezTo>
                  <a:cubicBezTo>
                    <a:pt x="2143" y="3890"/>
                    <a:pt x="2143" y="3596"/>
                    <a:pt x="2143" y="3302"/>
                  </a:cubicBezTo>
                  <a:lnTo>
                    <a:pt x="2143" y="3302"/>
                  </a:lnTo>
                  <a:cubicBezTo>
                    <a:pt x="2101" y="3323"/>
                    <a:pt x="2122" y="3365"/>
                    <a:pt x="2059" y="3386"/>
                  </a:cubicBezTo>
                  <a:cubicBezTo>
                    <a:pt x="2038" y="3344"/>
                    <a:pt x="2059" y="3344"/>
                    <a:pt x="2038" y="3323"/>
                  </a:cubicBezTo>
                  <a:cubicBezTo>
                    <a:pt x="2122" y="3302"/>
                    <a:pt x="2059" y="3239"/>
                    <a:pt x="2143" y="3218"/>
                  </a:cubicBezTo>
                  <a:lnTo>
                    <a:pt x="2101" y="3218"/>
                  </a:lnTo>
                  <a:lnTo>
                    <a:pt x="2122" y="3197"/>
                  </a:lnTo>
                  <a:cubicBezTo>
                    <a:pt x="2080" y="3029"/>
                    <a:pt x="2101" y="3155"/>
                    <a:pt x="2101" y="3008"/>
                  </a:cubicBezTo>
                  <a:cubicBezTo>
                    <a:pt x="2101" y="2924"/>
                    <a:pt x="2038" y="2903"/>
                    <a:pt x="2059" y="2840"/>
                  </a:cubicBezTo>
                  <a:lnTo>
                    <a:pt x="2059" y="2840"/>
                  </a:lnTo>
                  <a:cubicBezTo>
                    <a:pt x="2059" y="2840"/>
                    <a:pt x="2040" y="2859"/>
                    <a:pt x="2028" y="2859"/>
                  </a:cubicBezTo>
                  <a:cubicBezTo>
                    <a:pt x="2022" y="2859"/>
                    <a:pt x="2017" y="2854"/>
                    <a:pt x="2017" y="2840"/>
                  </a:cubicBezTo>
                  <a:cubicBezTo>
                    <a:pt x="2059" y="2840"/>
                    <a:pt x="1975" y="2798"/>
                    <a:pt x="2017" y="2777"/>
                  </a:cubicBezTo>
                  <a:cubicBezTo>
                    <a:pt x="2017" y="2759"/>
                    <a:pt x="2017" y="2710"/>
                    <a:pt x="1977" y="2710"/>
                  </a:cubicBezTo>
                  <a:cubicBezTo>
                    <a:pt x="1972" y="2710"/>
                    <a:pt x="1967" y="2711"/>
                    <a:pt x="1961" y="2712"/>
                  </a:cubicBezTo>
                  <a:lnTo>
                    <a:pt x="1961" y="2712"/>
                  </a:lnTo>
                  <a:cubicBezTo>
                    <a:pt x="1976" y="2703"/>
                    <a:pt x="1992" y="2668"/>
                    <a:pt x="2008" y="2668"/>
                  </a:cubicBezTo>
                  <a:cubicBezTo>
                    <a:pt x="2011" y="2668"/>
                    <a:pt x="2014" y="2669"/>
                    <a:pt x="2017" y="2672"/>
                  </a:cubicBezTo>
                  <a:lnTo>
                    <a:pt x="2017" y="2630"/>
                  </a:lnTo>
                  <a:lnTo>
                    <a:pt x="1996" y="2651"/>
                  </a:lnTo>
                  <a:cubicBezTo>
                    <a:pt x="1996" y="2588"/>
                    <a:pt x="2038" y="2546"/>
                    <a:pt x="1975" y="2504"/>
                  </a:cubicBezTo>
                  <a:lnTo>
                    <a:pt x="1954" y="2525"/>
                  </a:lnTo>
                  <a:cubicBezTo>
                    <a:pt x="1954" y="2483"/>
                    <a:pt x="1954" y="2462"/>
                    <a:pt x="2017" y="2441"/>
                  </a:cubicBezTo>
                  <a:lnTo>
                    <a:pt x="2038" y="2483"/>
                  </a:lnTo>
                  <a:cubicBezTo>
                    <a:pt x="2038" y="2420"/>
                    <a:pt x="2017" y="2357"/>
                    <a:pt x="1996" y="2315"/>
                  </a:cubicBezTo>
                  <a:lnTo>
                    <a:pt x="1996" y="2336"/>
                  </a:lnTo>
                  <a:cubicBezTo>
                    <a:pt x="1933" y="2273"/>
                    <a:pt x="1870" y="1895"/>
                    <a:pt x="1786" y="1832"/>
                  </a:cubicBezTo>
                  <a:lnTo>
                    <a:pt x="1744" y="1853"/>
                  </a:lnTo>
                  <a:lnTo>
                    <a:pt x="1702" y="1790"/>
                  </a:lnTo>
                  <a:lnTo>
                    <a:pt x="1702" y="1790"/>
                  </a:lnTo>
                  <a:cubicBezTo>
                    <a:pt x="1702" y="1790"/>
                    <a:pt x="1849" y="1832"/>
                    <a:pt x="1849" y="1832"/>
                  </a:cubicBezTo>
                  <a:cubicBezTo>
                    <a:pt x="1807" y="1538"/>
                    <a:pt x="1807" y="1244"/>
                    <a:pt x="1807" y="950"/>
                  </a:cubicBezTo>
                  <a:cubicBezTo>
                    <a:pt x="1814" y="936"/>
                    <a:pt x="1826" y="931"/>
                    <a:pt x="1838" y="931"/>
                  </a:cubicBezTo>
                  <a:cubicBezTo>
                    <a:pt x="1863" y="931"/>
                    <a:pt x="1891" y="950"/>
                    <a:pt x="1891" y="950"/>
                  </a:cubicBezTo>
                  <a:cubicBezTo>
                    <a:pt x="1870" y="908"/>
                    <a:pt x="1849" y="929"/>
                    <a:pt x="1849" y="887"/>
                  </a:cubicBezTo>
                  <a:cubicBezTo>
                    <a:pt x="1849" y="873"/>
                    <a:pt x="1854" y="868"/>
                    <a:pt x="1860" y="868"/>
                  </a:cubicBezTo>
                  <a:cubicBezTo>
                    <a:pt x="1872" y="868"/>
                    <a:pt x="1891" y="887"/>
                    <a:pt x="1891" y="887"/>
                  </a:cubicBezTo>
                  <a:cubicBezTo>
                    <a:pt x="1891" y="887"/>
                    <a:pt x="1891" y="845"/>
                    <a:pt x="1870" y="845"/>
                  </a:cubicBezTo>
                  <a:cubicBezTo>
                    <a:pt x="1870" y="845"/>
                    <a:pt x="1807" y="866"/>
                    <a:pt x="1765" y="866"/>
                  </a:cubicBezTo>
                  <a:lnTo>
                    <a:pt x="1765" y="824"/>
                  </a:lnTo>
                  <a:lnTo>
                    <a:pt x="1807" y="824"/>
                  </a:lnTo>
                  <a:cubicBezTo>
                    <a:pt x="1807" y="803"/>
                    <a:pt x="1702" y="782"/>
                    <a:pt x="1723" y="719"/>
                  </a:cubicBezTo>
                  <a:cubicBezTo>
                    <a:pt x="1723" y="614"/>
                    <a:pt x="1723" y="509"/>
                    <a:pt x="1723" y="404"/>
                  </a:cubicBezTo>
                  <a:cubicBezTo>
                    <a:pt x="1744" y="404"/>
                    <a:pt x="1744" y="425"/>
                    <a:pt x="1765" y="446"/>
                  </a:cubicBezTo>
                  <a:lnTo>
                    <a:pt x="1765" y="404"/>
                  </a:lnTo>
                  <a:cubicBezTo>
                    <a:pt x="1759" y="407"/>
                    <a:pt x="1754" y="408"/>
                    <a:pt x="1750" y="408"/>
                  </a:cubicBezTo>
                  <a:cubicBezTo>
                    <a:pt x="1732" y="408"/>
                    <a:pt x="1737" y="379"/>
                    <a:pt x="1730" y="379"/>
                  </a:cubicBezTo>
                  <a:cubicBezTo>
                    <a:pt x="1728" y="379"/>
                    <a:pt x="1726" y="380"/>
                    <a:pt x="1723" y="383"/>
                  </a:cubicBezTo>
                  <a:cubicBezTo>
                    <a:pt x="1639" y="320"/>
                    <a:pt x="1723" y="215"/>
                    <a:pt x="1660" y="152"/>
                  </a:cubicBezTo>
                  <a:cubicBezTo>
                    <a:pt x="1576" y="152"/>
                    <a:pt x="232" y="47"/>
                    <a:pt x="148" y="47"/>
                  </a:cubicBezTo>
                  <a:lnTo>
                    <a:pt x="148" y="5"/>
                  </a:lnTo>
                  <a:cubicBezTo>
                    <a:pt x="148" y="2"/>
                    <a:pt x="14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1_1_1_1_1_1_1_1_1_1_1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5"/>
          <p:cNvSpPr txBox="1">
            <a:spLocks noGrp="1"/>
          </p:cNvSpPr>
          <p:nvPr>
            <p:ph type="title"/>
          </p:nvPr>
        </p:nvSpPr>
        <p:spPr>
          <a:xfrm>
            <a:off x="711475" y="449975"/>
            <a:ext cx="772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5"/>
          <p:cNvSpPr/>
          <p:nvPr/>
        </p:nvSpPr>
        <p:spPr>
          <a:xfrm rot="10800000" flipH="1">
            <a:off x="7243650" y="-122609"/>
            <a:ext cx="2160822" cy="1852760"/>
          </a:xfrm>
          <a:custGeom>
            <a:avLst/>
            <a:gdLst/>
            <a:ahLst/>
            <a:cxnLst/>
            <a:rect l="l" t="t" r="r" b="b"/>
            <a:pathLst>
              <a:path w="155120" h="133005" extrusionOk="0">
                <a:moveTo>
                  <a:pt x="143107" y="1"/>
                </a:moveTo>
                <a:cubicBezTo>
                  <a:pt x="139410" y="2458"/>
                  <a:pt x="136092" y="5461"/>
                  <a:pt x="133257" y="8905"/>
                </a:cubicBezTo>
                <a:cubicBezTo>
                  <a:pt x="126641" y="16991"/>
                  <a:pt x="122966" y="27030"/>
                  <a:pt x="119480" y="36901"/>
                </a:cubicBezTo>
                <a:cubicBezTo>
                  <a:pt x="116014" y="46772"/>
                  <a:pt x="112507" y="56852"/>
                  <a:pt x="106123" y="65148"/>
                </a:cubicBezTo>
                <a:cubicBezTo>
                  <a:pt x="100059" y="73006"/>
                  <a:pt x="90833" y="79103"/>
                  <a:pt x="80979" y="79103"/>
                </a:cubicBezTo>
                <a:cubicBezTo>
                  <a:pt x="80457" y="79103"/>
                  <a:pt x="79933" y="79086"/>
                  <a:pt x="79408" y="79051"/>
                </a:cubicBezTo>
                <a:cubicBezTo>
                  <a:pt x="58974" y="77686"/>
                  <a:pt x="45574" y="55130"/>
                  <a:pt x="26484" y="49166"/>
                </a:cubicBezTo>
                <a:cubicBezTo>
                  <a:pt x="24075" y="48409"/>
                  <a:pt x="21508" y="47988"/>
                  <a:pt x="18969" y="47988"/>
                </a:cubicBezTo>
                <a:cubicBezTo>
                  <a:pt x="15022" y="47988"/>
                  <a:pt x="11142" y="49007"/>
                  <a:pt x="8023" y="51371"/>
                </a:cubicBezTo>
                <a:cubicBezTo>
                  <a:pt x="841" y="56831"/>
                  <a:pt x="1" y="67920"/>
                  <a:pt x="4054" y="75964"/>
                </a:cubicBezTo>
                <a:cubicBezTo>
                  <a:pt x="8128" y="83987"/>
                  <a:pt x="15878" y="89510"/>
                  <a:pt x="23796" y="93815"/>
                </a:cubicBezTo>
                <a:cubicBezTo>
                  <a:pt x="29865" y="97113"/>
                  <a:pt x="36208" y="99906"/>
                  <a:pt x="42760" y="102174"/>
                </a:cubicBezTo>
                <a:cubicBezTo>
                  <a:pt x="50993" y="105030"/>
                  <a:pt x="59919" y="107257"/>
                  <a:pt x="66093" y="113410"/>
                </a:cubicBezTo>
                <a:cubicBezTo>
                  <a:pt x="73906" y="121202"/>
                  <a:pt x="72310" y="127313"/>
                  <a:pt x="68025" y="133005"/>
                </a:cubicBezTo>
                <a:lnTo>
                  <a:pt x="155120" y="133005"/>
                </a:lnTo>
                <a:lnTo>
                  <a:pt x="155120" y="1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25"/>
          <p:cNvSpPr/>
          <p:nvPr/>
        </p:nvSpPr>
        <p:spPr>
          <a:xfrm rot="2700000">
            <a:off x="-412754" y="3599083"/>
            <a:ext cx="1741583" cy="1765608"/>
          </a:xfrm>
          <a:custGeom>
            <a:avLst/>
            <a:gdLst/>
            <a:ahLst/>
            <a:cxnLst/>
            <a:rect l="l" t="t" r="r" b="b"/>
            <a:pathLst>
              <a:path w="69664" h="70625" extrusionOk="0">
                <a:moveTo>
                  <a:pt x="10371" y="1"/>
                </a:moveTo>
                <a:cubicBezTo>
                  <a:pt x="10358" y="1"/>
                  <a:pt x="10346" y="1"/>
                  <a:pt x="10333" y="1"/>
                </a:cubicBezTo>
                <a:cubicBezTo>
                  <a:pt x="6301" y="22"/>
                  <a:pt x="3339" y="4075"/>
                  <a:pt x="2268" y="8087"/>
                </a:cubicBezTo>
                <a:cubicBezTo>
                  <a:pt x="0" y="16508"/>
                  <a:pt x="294" y="26295"/>
                  <a:pt x="6553" y="32974"/>
                </a:cubicBezTo>
                <a:cubicBezTo>
                  <a:pt x="11425" y="38182"/>
                  <a:pt x="18776" y="40723"/>
                  <a:pt x="23102" y="46394"/>
                </a:cubicBezTo>
                <a:cubicBezTo>
                  <a:pt x="27281" y="51875"/>
                  <a:pt x="28059" y="59604"/>
                  <a:pt x="32910" y="64497"/>
                </a:cubicBezTo>
                <a:cubicBezTo>
                  <a:pt x="35472" y="67081"/>
                  <a:pt x="38937" y="68593"/>
                  <a:pt x="42445" y="69538"/>
                </a:cubicBezTo>
                <a:cubicBezTo>
                  <a:pt x="44977" y="70219"/>
                  <a:pt x="47607" y="70625"/>
                  <a:pt x="50213" y="70625"/>
                </a:cubicBezTo>
                <a:cubicBezTo>
                  <a:pt x="52751" y="70625"/>
                  <a:pt x="55267" y="70240"/>
                  <a:pt x="57650" y="69349"/>
                </a:cubicBezTo>
                <a:cubicBezTo>
                  <a:pt x="62480" y="67543"/>
                  <a:pt x="66576" y="63384"/>
                  <a:pt x="67437" y="58302"/>
                </a:cubicBezTo>
                <a:cubicBezTo>
                  <a:pt x="69663" y="44987"/>
                  <a:pt x="52610" y="43223"/>
                  <a:pt x="43663" y="41773"/>
                </a:cubicBezTo>
                <a:cubicBezTo>
                  <a:pt x="37593" y="40786"/>
                  <a:pt x="32679" y="38413"/>
                  <a:pt x="28878" y="34927"/>
                </a:cubicBezTo>
                <a:cubicBezTo>
                  <a:pt x="23837" y="30286"/>
                  <a:pt x="20792" y="23691"/>
                  <a:pt x="19679" y="15752"/>
                </a:cubicBezTo>
                <a:cubicBezTo>
                  <a:pt x="19196" y="12413"/>
                  <a:pt x="19028" y="8948"/>
                  <a:pt x="17726" y="5839"/>
                </a:cubicBezTo>
                <a:cubicBezTo>
                  <a:pt x="16429" y="2743"/>
                  <a:pt x="13652" y="1"/>
                  <a:pt x="10371" y="1"/>
                </a:cubicBezTo>
                <a:close/>
              </a:path>
            </a:pathLst>
          </a:custGeom>
          <a:solidFill>
            <a:srgbClr val="697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25"/>
          <p:cNvGrpSpPr/>
          <p:nvPr/>
        </p:nvGrpSpPr>
        <p:grpSpPr>
          <a:xfrm>
            <a:off x="8409800" y="216499"/>
            <a:ext cx="758200" cy="946150"/>
            <a:chOff x="-96950" y="3615024"/>
            <a:chExt cx="758200" cy="946150"/>
          </a:xfrm>
        </p:grpSpPr>
        <p:sp>
          <p:nvSpPr>
            <p:cNvPr id="1062" name="Google Shape;1062;p25"/>
            <p:cNvSpPr/>
            <p:nvPr/>
          </p:nvSpPr>
          <p:spPr>
            <a:xfrm rot="10800000">
              <a:off x="512125" y="3919549"/>
              <a:ext cx="1075" cy="2125"/>
            </a:xfrm>
            <a:custGeom>
              <a:avLst/>
              <a:gdLst/>
              <a:ahLst/>
              <a:cxnLst/>
              <a:rect l="l" t="t" r="r" b="b"/>
              <a:pathLst>
                <a:path w="43" h="85" extrusionOk="0">
                  <a:moveTo>
                    <a:pt x="43" y="1"/>
                  </a:moveTo>
                  <a:lnTo>
                    <a:pt x="43" y="1"/>
                  </a:lnTo>
                  <a:cubicBezTo>
                    <a:pt x="22" y="43"/>
                    <a:pt x="1" y="64"/>
                    <a:pt x="1" y="85"/>
                  </a:cubicBezTo>
                  <a:cubicBezTo>
                    <a:pt x="43" y="64"/>
                    <a:pt x="43" y="43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 rot="10800000">
              <a:off x="512125" y="3921649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 rot="10800000">
              <a:off x="511075" y="3914299"/>
              <a:ext cx="51475" cy="159100"/>
            </a:xfrm>
            <a:custGeom>
              <a:avLst/>
              <a:gdLst/>
              <a:ahLst/>
              <a:cxnLst/>
              <a:rect l="l" t="t" r="r" b="b"/>
              <a:pathLst>
                <a:path w="2059" h="6364" extrusionOk="0">
                  <a:moveTo>
                    <a:pt x="148" y="0"/>
                  </a:moveTo>
                  <a:cubicBezTo>
                    <a:pt x="130" y="18"/>
                    <a:pt x="127" y="36"/>
                    <a:pt x="127" y="55"/>
                  </a:cubicBezTo>
                  <a:lnTo>
                    <a:pt x="127" y="55"/>
                  </a:lnTo>
                  <a:cubicBezTo>
                    <a:pt x="137" y="29"/>
                    <a:pt x="162" y="0"/>
                    <a:pt x="148" y="0"/>
                  </a:cubicBezTo>
                  <a:close/>
                  <a:moveTo>
                    <a:pt x="1744" y="546"/>
                  </a:moveTo>
                  <a:cubicBezTo>
                    <a:pt x="1741" y="546"/>
                    <a:pt x="1739" y="547"/>
                    <a:pt x="1738" y="549"/>
                  </a:cubicBezTo>
                  <a:lnTo>
                    <a:pt x="1738" y="549"/>
                  </a:lnTo>
                  <a:cubicBezTo>
                    <a:pt x="1740" y="548"/>
                    <a:pt x="1742" y="547"/>
                    <a:pt x="1744" y="546"/>
                  </a:cubicBezTo>
                  <a:close/>
                  <a:moveTo>
                    <a:pt x="26" y="578"/>
                  </a:moveTo>
                  <a:cubicBezTo>
                    <a:pt x="23" y="581"/>
                    <a:pt x="22" y="584"/>
                    <a:pt x="22" y="588"/>
                  </a:cubicBezTo>
                  <a:cubicBezTo>
                    <a:pt x="23" y="585"/>
                    <a:pt x="25" y="582"/>
                    <a:pt x="26" y="578"/>
                  </a:cubicBezTo>
                  <a:close/>
                  <a:moveTo>
                    <a:pt x="1702" y="1951"/>
                  </a:moveTo>
                  <a:cubicBezTo>
                    <a:pt x="1702" y="1952"/>
                    <a:pt x="1702" y="1952"/>
                    <a:pt x="1702" y="1953"/>
                  </a:cubicBezTo>
                  <a:cubicBezTo>
                    <a:pt x="1705" y="1953"/>
                    <a:pt x="1705" y="1952"/>
                    <a:pt x="1702" y="1951"/>
                  </a:cubicBezTo>
                  <a:close/>
                  <a:moveTo>
                    <a:pt x="1954" y="6028"/>
                  </a:moveTo>
                  <a:lnTo>
                    <a:pt x="1954" y="6043"/>
                  </a:lnTo>
                  <a:lnTo>
                    <a:pt x="1954" y="6043"/>
                  </a:lnTo>
                  <a:cubicBezTo>
                    <a:pt x="1949" y="6033"/>
                    <a:pt x="1943" y="6028"/>
                    <a:pt x="1954" y="6028"/>
                  </a:cubicBezTo>
                  <a:close/>
                  <a:moveTo>
                    <a:pt x="106" y="42"/>
                  </a:moveTo>
                  <a:cubicBezTo>
                    <a:pt x="106" y="84"/>
                    <a:pt x="64" y="126"/>
                    <a:pt x="106" y="126"/>
                  </a:cubicBezTo>
                  <a:cubicBezTo>
                    <a:pt x="95" y="147"/>
                    <a:pt x="80" y="147"/>
                    <a:pt x="64" y="147"/>
                  </a:cubicBezTo>
                  <a:cubicBezTo>
                    <a:pt x="48" y="147"/>
                    <a:pt x="32" y="147"/>
                    <a:pt x="22" y="168"/>
                  </a:cubicBezTo>
                  <a:cubicBezTo>
                    <a:pt x="1" y="189"/>
                    <a:pt x="85" y="231"/>
                    <a:pt x="43" y="273"/>
                  </a:cubicBezTo>
                  <a:cubicBezTo>
                    <a:pt x="1" y="357"/>
                    <a:pt x="106" y="399"/>
                    <a:pt x="43" y="462"/>
                  </a:cubicBezTo>
                  <a:cubicBezTo>
                    <a:pt x="23" y="481"/>
                    <a:pt x="40" y="537"/>
                    <a:pt x="26" y="578"/>
                  </a:cubicBezTo>
                  <a:lnTo>
                    <a:pt x="26" y="578"/>
                  </a:lnTo>
                  <a:cubicBezTo>
                    <a:pt x="30" y="574"/>
                    <a:pt x="36" y="572"/>
                    <a:pt x="43" y="572"/>
                  </a:cubicBezTo>
                  <a:cubicBezTo>
                    <a:pt x="53" y="572"/>
                    <a:pt x="64" y="578"/>
                    <a:pt x="64" y="588"/>
                  </a:cubicBezTo>
                  <a:cubicBezTo>
                    <a:pt x="64" y="609"/>
                    <a:pt x="64" y="672"/>
                    <a:pt x="43" y="714"/>
                  </a:cubicBezTo>
                  <a:lnTo>
                    <a:pt x="64" y="756"/>
                  </a:lnTo>
                  <a:cubicBezTo>
                    <a:pt x="64" y="945"/>
                    <a:pt x="64" y="1680"/>
                    <a:pt x="106" y="1869"/>
                  </a:cubicBezTo>
                  <a:cubicBezTo>
                    <a:pt x="106" y="2163"/>
                    <a:pt x="106" y="2751"/>
                    <a:pt x="169" y="3045"/>
                  </a:cubicBezTo>
                  <a:cubicBezTo>
                    <a:pt x="127" y="3087"/>
                    <a:pt x="127" y="3150"/>
                    <a:pt x="127" y="3192"/>
                  </a:cubicBezTo>
                  <a:cubicBezTo>
                    <a:pt x="137" y="3182"/>
                    <a:pt x="148" y="3177"/>
                    <a:pt x="156" y="3177"/>
                  </a:cubicBezTo>
                  <a:cubicBezTo>
                    <a:pt x="164" y="3177"/>
                    <a:pt x="169" y="3182"/>
                    <a:pt x="169" y="3192"/>
                  </a:cubicBezTo>
                  <a:cubicBezTo>
                    <a:pt x="169" y="3266"/>
                    <a:pt x="174" y="3266"/>
                    <a:pt x="182" y="3266"/>
                  </a:cubicBezTo>
                  <a:cubicBezTo>
                    <a:pt x="190" y="3266"/>
                    <a:pt x="200" y="3266"/>
                    <a:pt x="211" y="3339"/>
                  </a:cubicBezTo>
                  <a:cubicBezTo>
                    <a:pt x="253" y="3675"/>
                    <a:pt x="253" y="3990"/>
                    <a:pt x="211" y="4326"/>
                  </a:cubicBezTo>
                  <a:cubicBezTo>
                    <a:pt x="274" y="4389"/>
                    <a:pt x="232" y="4494"/>
                    <a:pt x="274" y="4578"/>
                  </a:cubicBezTo>
                  <a:cubicBezTo>
                    <a:pt x="274" y="4683"/>
                    <a:pt x="274" y="4788"/>
                    <a:pt x="274" y="4914"/>
                  </a:cubicBezTo>
                  <a:cubicBezTo>
                    <a:pt x="274" y="5019"/>
                    <a:pt x="274" y="5124"/>
                    <a:pt x="295" y="5250"/>
                  </a:cubicBezTo>
                  <a:lnTo>
                    <a:pt x="295" y="5229"/>
                  </a:lnTo>
                  <a:lnTo>
                    <a:pt x="295" y="5229"/>
                  </a:lnTo>
                  <a:cubicBezTo>
                    <a:pt x="337" y="5313"/>
                    <a:pt x="274" y="5313"/>
                    <a:pt x="253" y="5376"/>
                  </a:cubicBezTo>
                  <a:cubicBezTo>
                    <a:pt x="316" y="5376"/>
                    <a:pt x="358" y="5439"/>
                    <a:pt x="379" y="5460"/>
                  </a:cubicBezTo>
                  <a:lnTo>
                    <a:pt x="358" y="5460"/>
                  </a:lnTo>
                  <a:cubicBezTo>
                    <a:pt x="400" y="5523"/>
                    <a:pt x="442" y="5607"/>
                    <a:pt x="463" y="5670"/>
                  </a:cubicBezTo>
                  <a:lnTo>
                    <a:pt x="421" y="5670"/>
                  </a:lnTo>
                  <a:cubicBezTo>
                    <a:pt x="463" y="5712"/>
                    <a:pt x="463" y="5838"/>
                    <a:pt x="463" y="5880"/>
                  </a:cubicBezTo>
                  <a:cubicBezTo>
                    <a:pt x="442" y="6006"/>
                    <a:pt x="442" y="6133"/>
                    <a:pt x="463" y="6259"/>
                  </a:cubicBezTo>
                  <a:lnTo>
                    <a:pt x="379" y="6364"/>
                  </a:lnTo>
                  <a:cubicBezTo>
                    <a:pt x="379" y="6364"/>
                    <a:pt x="1681" y="6301"/>
                    <a:pt x="1933" y="6112"/>
                  </a:cubicBezTo>
                  <a:lnTo>
                    <a:pt x="1954" y="6112"/>
                  </a:lnTo>
                  <a:lnTo>
                    <a:pt x="1954" y="6091"/>
                  </a:lnTo>
                  <a:cubicBezTo>
                    <a:pt x="1960" y="6079"/>
                    <a:pt x="1961" y="6069"/>
                    <a:pt x="1960" y="6061"/>
                  </a:cubicBezTo>
                  <a:lnTo>
                    <a:pt x="1960" y="6061"/>
                  </a:lnTo>
                  <a:cubicBezTo>
                    <a:pt x="1961" y="6060"/>
                    <a:pt x="1963" y="6060"/>
                    <a:pt x="1966" y="6060"/>
                  </a:cubicBezTo>
                  <a:cubicBezTo>
                    <a:pt x="1980" y="6060"/>
                    <a:pt x="2003" y="6070"/>
                    <a:pt x="2017" y="6070"/>
                  </a:cubicBezTo>
                  <a:cubicBezTo>
                    <a:pt x="2017" y="6070"/>
                    <a:pt x="2017" y="6049"/>
                    <a:pt x="2038" y="6028"/>
                  </a:cubicBezTo>
                  <a:cubicBezTo>
                    <a:pt x="2017" y="6028"/>
                    <a:pt x="2017" y="6028"/>
                    <a:pt x="2017" y="6049"/>
                  </a:cubicBezTo>
                  <a:cubicBezTo>
                    <a:pt x="2014" y="6051"/>
                    <a:pt x="2011" y="6053"/>
                    <a:pt x="2007" y="6053"/>
                  </a:cubicBezTo>
                  <a:cubicBezTo>
                    <a:pt x="1985" y="6053"/>
                    <a:pt x="1957" y="6004"/>
                    <a:pt x="1975" y="5985"/>
                  </a:cubicBezTo>
                  <a:cubicBezTo>
                    <a:pt x="1996" y="5964"/>
                    <a:pt x="2038" y="5985"/>
                    <a:pt x="2038" y="5922"/>
                  </a:cubicBezTo>
                  <a:cubicBezTo>
                    <a:pt x="2059" y="5691"/>
                    <a:pt x="2059" y="5460"/>
                    <a:pt x="2038" y="5208"/>
                  </a:cubicBezTo>
                  <a:lnTo>
                    <a:pt x="2059" y="5208"/>
                  </a:lnTo>
                  <a:cubicBezTo>
                    <a:pt x="2038" y="5145"/>
                    <a:pt x="2017" y="5082"/>
                    <a:pt x="1996" y="5019"/>
                  </a:cubicBezTo>
                  <a:cubicBezTo>
                    <a:pt x="2017" y="4998"/>
                    <a:pt x="2038" y="4998"/>
                    <a:pt x="2059" y="4977"/>
                  </a:cubicBezTo>
                  <a:lnTo>
                    <a:pt x="2059" y="4977"/>
                  </a:lnTo>
                  <a:cubicBezTo>
                    <a:pt x="2058" y="4978"/>
                    <a:pt x="2058" y="4978"/>
                    <a:pt x="2057" y="4978"/>
                  </a:cubicBezTo>
                  <a:cubicBezTo>
                    <a:pt x="2036" y="4978"/>
                    <a:pt x="1997" y="4641"/>
                    <a:pt x="2017" y="4620"/>
                  </a:cubicBezTo>
                  <a:lnTo>
                    <a:pt x="1954" y="4620"/>
                  </a:lnTo>
                  <a:cubicBezTo>
                    <a:pt x="1954" y="4536"/>
                    <a:pt x="2017" y="4578"/>
                    <a:pt x="1996" y="4515"/>
                  </a:cubicBezTo>
                  <a:cubicBezTo>
                    <a:pt x="1912" y="4494"/>
                    <a:pt x="1996" y="4410"/>
                    <a:pt x="1954" y="4389"/>
                  </a:cubicBezTo>
                  <a:cubicBezTo>
                    <a:pt x="1954" y="4389"/>
                    <a:pt x="1954" y="4347"/>
                    <a:pt x="1996" y="4347"/>
                  </a:cubicBezTo>
                  <a:cubicBezTo>
                    <a:pt x="1954" y="4347"/>
                    <a:pt x="1975" y="4326"/>
                    <a:pt x="1975" y="4305"/>
                  </a:cubicBezTo>
                  <a:cubicBezTo>
                    <a:pt x="1969" y="4299"/>
                    <a:pt x="1964" y="4297"/>
                    <a:pt x="1961" y="4297"/>
                  </a:cubicBezTo>
                  <a:cubicBezTo>
                    <a:pt x="1952" y="4297"/>
                    <a:pt x="1948" y="4312"/>
                    <a:pt x="1933" y="4326"/>
                  </a:cubicBezTo>
                  <a:lnTo>
                    <a:pt x="1912" y="4263"/>
                  </a:lnTo>
                  <a:cubicBezTo>
                    <a:pt x="1922" y="4253"/>
                    <a:pt x="1938" y="4248"/>
                    <a:pt x="1951" y="4248"/>
                  </a:cubicBezTo>
                  <a:cubicBezTo>
                    <a:pt x="1964" y="4248"/>
                    <a:pt x="1975" y="4253"/>
                    <a:pt x="1975" y="4263"/>
                  </a:cubicBezTo>
                  <a:cubicBezTo>
                    <a:pt x="1996" y="3990"/>
                    <a:pt x="1996" y="3696"/>
                    <a:pt x="1975" y="3423"/>
                  </a:cubicBezTo>
                  <a:cubicBezTo>
                    <a:pt x="1933" y="3444"/>
                    <a:pt x="1975" y="3465"/>
                    <a:pt x="1912" y="3486"/>
                  </a:cubicBezTo>
                  <a:cubicBezTo>
                    <a:pt x="1870" y="3465"/>
                    <a:pt x="1912" y="3444"/>
                    <a:pt x="1870" y="3423"/>
                  </a:cubicBezTo>
                  <a:cubicBezTo>
                    <a:pt x="1954" y="3402"/>
                    <a:pt x="1891" y="3339"/>
                    <a:pt x="1996" y="3318"/>
                  </a:cubicBezTo>
                  <a:lnTo>
                    <a:pt x="1933" y="3318"/>
                  </a:lnTo>
                  <a:lnTo>
                    <a:pt x="1975" y="3297"/>
                  </a:lnTo>
                  <a:cubicBezTo>
                    <a:pt x="1912" y="3150"/>
                    <a:pt x="1933" y="3255"/>
                    <a:pt x="1954" y="3129"/>
                  </a:cubicBezTo>
                  <a:cubicBezTo>
                    <a:pt x="1954" y="3045"/>
                    <a:pt x="1870" y="3003"/>
                    <a:pt x="1891" y="2961"/>
                  </a:cubicBezTo>
                  <a:lnTo>
                    <a:pt x="1891" y="2961"/>
                  </a:lnTo>
                  <a:cubicBezTo>
                    <a:pt x="1891" y="2961"/>
                    <a:pt x="1882" y="2971"/>
                    <a:pt x="1869" y="2971"/>
                  </a:cubicBezTo>
                  <a:cubicBezTo>
                    <a:pt x="1863" y="2971"/>
                    <a:pt x="1856" y="2968"/>
                    <a:pt x="1849" y="2961"/>
                  </a:cubicBezTo>
                  <a:cubicBezTo>
                    <a:pt x="1891" y="2961"/>
                    <a:pt x="1828" y="2898"/>
                    <a:pt x="1870" y="2898"/>
                  </a:cubicBezTo>
                  <a:cubicBezTo>
                    <a:pt x="1870" y="2880"/>
                    <a:pt x="1870" y="2831"/>
                    <a:pt x="1830" y="2831"/>
                  </a:cubicBezTo>
                  <a:cubicBezTo>
                    <a:pt x="1825" y="2831"/>
                    <a:pt x="1819" y="2832"/>
                    <a:pt x="1812" y="2834"/>
                  </a:cubicBezTo>
                  <a:lnTo>
                    <a:pt x="1812" y="2834"/>
                  </a:lnTo>
                  <a:cubicBezTo>
                    <a:pt x="1827" y="2825"/>
                    <a:pt x="1842" y="2781"/>
                    <a:pt x="1857" y="2781"/>
                  </a:cubicBezTo>
                  <a:cubicBezTo>
                    <a:pt x="1862" y="2781"/>
                    <a:pt x="1866" y="2785"/>
                    <a:pt x="1870" y="2793"/>
                  </a:cubicBezTo>
                  <a:lnTo>
                    <a:pt x="1870" y="2751"/>
                  </a:lnTo>
                  <a:lnTo>
                    <a:pt x="1849" y="2772"/>
                  </a:lnTo>
                  <a:cubicBezTo>
                    <a:pt x="1849" y="2709"/>
                    <a:pt x="1891" y="2667"/>
                    <a:pt x="1849" y="2625"/>
                  </a:cubicBezTo>
                  <a:lnTo>
                    <a:pt x="1807" y="2646"/>
                  </a:lnTo>
                  <a:cubicBezTo>
                    <a:pt x="1807" y="2604"/>
                    <a:pt x="1807" y="2562"/>
                    <a:pt x="1870" y="2562"/>
                  </a:cubicBezTo>
                  <a:lnTo>
                    <a:pt x="1891" y="2604"/>
                  </a:lnTo>
                  <a:cubicBezTo>
                    <a:pt x="1891" y="2541"/>
                    <a:pt x="1870" y="2478"/>
                    <a:pt x="1849" y="2436"/>
                  </a:cubicBezTo>
                  <a:lnTo>
                    <a:pt x="1849" y="2457"/>
                  </a:lnTo>
                  <a:cubicBezTo>
                    <a:pt x="1786" y="2394"/>
                    <a:pt x="1744" y="2016"/>
                    <a:pt x="1660" y="1953"/>
                  </a:cubicBezTo>
                  <a:lnTo>
                    <a:pt x="1618" y="1974"/>
                  </a:lnTo>
                  <a:lnTo>
                    <a:pt x="1576" y="1911"/>
                  </a:lnTo>
                  <a:lnTo>
                    <a:pt x="1576" y="1911"/>
                  </a:lnTo>
                  <a:cubicBezTo>
                    <a:pt x="1576" y="1911"/>
                    <a:pt x="1686" y="1942"/>
                    <a:pt x="1702" y="1951"/>
                  </a:cubicBezTo>
                  <a:lnTo>
                    <a:pt x="1702" y="1951"/>
                  </a:lnTo>
                  <a:cubicBezTo>
                    <a:pt x="1702" y="1658"/>
                    <a:pt x="1702" y="1385"/>
                    <a:pt x="1723" y="1092"/>
                  </a:cubicBezTo>
                  <a:cubicBezTo>
                    <a:pt x="1730" y="1078"/>
                    <a:pt x="1742" y="1073"/>
                    <a:pt x="1754" y="1073"/>
                  </a:cubicBezTo>
                  <a:cubicBezTo>
                    <a:pt x="1779" y="1073"/>
                    <a:pt x="1807" y="1092"/>
                    <a:pt x="1807" y="1092"/>
                  </a:cubicBezTo>
                  <a:cubicBezTo>
                    <a:pt x="1786" y="1029"/>
                    <a:pt x="1765" y="1071"/>
                    <a:pt x="1765" y="1029"/>
                  </a:cubicBezTo>
                  <a:cubicBezTo>
                    <a:pt x="1765" y="1008"/>
                    <a:pt x="1770" y="1001"/>
                    <a:pt x="1776" y="1001"/>
                  </a:cubicBezTo>
                  <a:cubicBezTo>
                    <a:pt x="1788" y="1001"/>
                    <a:pt x="1807" y="1029"/>
                    <a:pt x="1807" y="1029"/>
                  </a:cubicBezTo>
                  <a:cubicBezTo>
                    <a:pt x="1828" y="1029"/>
                    <a:pt x="1807" y="987"/>
                    <a:pt x="1807" y="987"/>
                  </a:cubicBezTo>
                  <a:cubicBezTo>
                    <a:pt x="1807" y="987"/>
                    <a:pt x="1744" y="987"/>
                    <a:pt x="1702" y="1008"/>
                  </a:cubicBezTo>
                  <a:lnTo>
                    <a:pt x="1702" y="945"/>
                  </a:lnTo>
                  <a:lnTo>
                    <a:pt x="1723" y="945"/>
                  </a:lnTo>
                  <a:cubicBezTo>
                    <a:pt x="1723" y="945"/>
                    <a:pt x="1639" y="903"/>
                    <a:pt x="1660" y="840"/>
                  </a:cubicBezTo>
                  <a:cubicBezTo>
                    <a:pt x="1681" y="756"/>
                    <a:pt x="1660" y="651"/>
                    <a:pt x="1681" y="546"/>
                  </a:cubicBezTo>
                  <a:cubicBezTo>
                    <a:pt x="1702" y="546"/>
                    <a:pt x="1702" y="567"/>
                    <a:pt x="1723" y="588"/>
                  </a:cubicBezTo>
                  <a:cubicBezTo>
                    <a:pt x="1726" y="591"/>
                    <a:pt x="1728" y="592"/>
                    <a:pt x="1730" y="592"/>
                  </a:cubicBezTo>
                  <a:cubicBezTo>
                    <a:pt x="1737" y="592"/>
                    <a:pt x="1729" y="558"/>
                    <a:pt x="1738" y="549"/>
                  </a:cubicBezTo>
                  <a:lnTo>
                    <a:pt x="1738" y="549"/>
                  </a:lnTo>
                  <a:cubicBezTo>
                    <a:pt x="1735" y="550"/>
                    <a:pt x="1732" y="550"/>
                    <a:pt x="1729" y="550"/>
                  </a:cubicBezTo>
                  <a:cubicBezTo>
                    <a:pt x="1711" y="550"/>
                    <a:pt x="1717" y="521"/>
                    <a:pt x="1709" y="521"/>
                  </a:cubicBezTo>
                  <a:cubicBezTo>
                    <a:pt x="1707" y="521"/>
                    <a:pt x="1705" y="522"/>
                    <a:pt x="1702" y="525"/>
                  </a:cubicBezTo>
                  <a:cubicBezTo>
                    <a:pt x="1618" y="441"/>
                    <a:pt x="1702" y="357"/>
                    <a:pt x="1639" y="294"/>
                  </a:cubicBezTo>
                  <a:cubicBezTo>
                    <a:pt x="1555" y="294"/>
                    <a:pt x="232" y="63"/>
                    <a:pt x="127" y="63"/>
                  </a:cubicBezTo>
                  <a:cubicBezTo>
                    <a:pt x="127" y="60"/>
                    <a:pt x="127" y="57"/>
                    <a:pt x="127" y="55"/>
                  </a:cubicBezTo>
                  <a:lnTo>
                    <a:pt x="127" y="55"/>
                  </a:lnTo>
                  <a:cubicBezTo>
                    <a:pt x="122" y="66"/>
                    <a:pt x="120" y="77"/>
                    <a:pt x="127" y="84"/>
                  </a:cubicBezTo>
                  <a:lnTo>
                    <a:pt x="169" y="84"/>
                  </a:lnTo>
                  <a:cubicBezTo>
                    <a:pt x="179" y="105"/>
                    <a:pt x="174" y="105"/>
                    <a:pt x="166" y="105"/>
                  </a:cubicBezTo>
                  <a:cubicBezTo>
                    <a:pt x="158" y="105"/>
                    <a:pt x="148" y="105"/>
                    <a:pt x="148" y="126"/>
                  </a:cubicBezTo>
                  <a:cubicBezTo>
                    <a:pt x="106" y="126"/>
                    <a:pt x="106" y="84"/>
                    <a:pt x="106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 rot="10800000">
              <a:off x="392400" y="4407324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1"/>
                  </a:moveTo>
                  <a:lnTo>
                    <a:pt x="63" y="1"/>
                  </a:lnTo>
                  <a:cubicBezTo>
                    <a:pt x="21" y="22"/>
                    <a:pt x="0" y="43"/>
                    <a:pt x="21" y="85"/>
                  </a:cubicBezTo>
                  <a:cubicBezTo>
                    <a:pt x="42" y="64"/>
                    <a:pt x="63" y="22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 rot="10800000">
              <a:off x="392400" y="4409424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 rot="10800000">
              <a:off x="440700" y="4560099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 rot="10800000">
              <a:off x="391875" y="4402599"/>
              <a:ext cx="51475" cy="158575"/>
            </a:xfrm>
            <a:custGeom>
              <a:avLst/>
              <a:gdLst/>
              <a:ahLst/>
              <a:cxnLst/>
              <a:rect l="l" t="t" r="r" b="b"/>
              <a:pathLst>
                <a:path w="2059" h="6343" extrusionOk="0">
                  <a:moveTo>
                    <a:pt x="1743" y="546"/>
                  </a:moveTo>
                  <a:cubicBezTo>
                    <a:pt x="1738" y="546"/>
                    <a:pt x="1734" y="548"/>
                    <a:pt x="1730" y="551"/>
                  </a:cubicBezTo>
                  <a:lnTo>
                    <a:pt x="1730" y="551"/>
                  </a:lnTo>
                  <a:cubicBezTo>
                    <a:pt x="1734" y="550"/>
                    <a:pt x="1738" y="549"/>
                    <a:pt x="1743" y="546"/>
                  </a:cubicBezTo>
                  <a:close/>
                  <a:moveTo>
                    <a:pt x="25" y="579"/>
                  </a:moveTo>
                  <a:cubicBezTo>
                    <a:pt x="23" y="581"/>
                    <a:pt x="21" y="584"/>
                    <a:pt x="21" y="588"/>
                  </a:cubicBezTo>
                  <a:cubicBezTo>
                    <a:pt x="23" y="585"/>
                    <a:pt x="24" y="582"/>
                    <a:pt x="25" y="579"/>
                  </a:cubicBezTo>
                  <a:close/>
                  <a:moveTo>
                    <a:pt x="1722" y="1932"/>
                  </a:moveTo>
                  <a:cubicBezTo>
                    <a:pt x="1722" y="1932"/>
                    <a:pt x="1722" y="1932"/>
                    <a:pt x="1722" y="1933"/>
                  </a:cubicBezTo>
                  <a:cubicBezTo>
                    <a:pt x="1725" y="1933"/>
                    <a:pt x="1725" y="1932"/>
                    <a:pt x="1722" y="1932"/>
                  </a:cubicBezTo>
                  <a:close/>
                  <a:moveTo>
                    <a:pt x="1953" y="6028"/>
                  </a:moveTo>
                  <a:lnTo>
                    <a:pt x="1953" y="6041"/>
                  </a:lnTo>
                  <a:lnTo>
                    <a:pt x="1953" y="6041"/>
                  </a:lnTo>
                  <a:cubicBezTo>
                    <a:pt x="1948" y="6033"/>
                    <a:pt x="1943" y="6028"/>
                    <a:pt x="1953" y="6028"/>
                  </a:cubicBezTo>
                  <a:close/>
                  <a:moveTo>
                    <a:pt x="147" y="0"/>
                  </a:moveTo>
                  <a:cubicBezTo>
                    <a:pt x="126" y="21"/>
                    <a:pt x="126" y="42"/>
                    <a:pt x="126" y="63"/>
                  </a:cubicBezTo>
                  <a:lnTo>
                    <a:pt x="189" y="63"/>
                  </a:lnTo>
                  <a:cubicBezTo>
                    <a:pt x="189" y="95"/>
                    <a:pt x="179" y="95"/>
                    <a:pt x="168" y="95"/>
                  </a:cubicBezTo>
                  <a:cubicBezTo>
                    <a:pt x="158" y="95"/>
                    <a:pt x="147" y="95"/>
                    <a:pt x="147" y="126"/>
                  </a:cubicBezTo>
                  <a:cubicBezTo>
                    <a:pt x="105" y="126"/>
                    <a:pt x="105" y="84"/>
                    <a:pt x="105" y="42"/>
                  </a:cubicBezTo>
                  <a:cubicBezTo>
                    <a:pt x="105" y="84"/>
                    <a:pt x="63" y="105"/>
                    <a:pt x="105" y="126"/>
                  </a:cubicBezTo>
                  <a:cubicBezTo>
                    <a:pt x="95" y="147"/>
                    <a:pt x="79" y="147"/>
                    <a:pt x="63" y="147"/>
                  </a:cubicBezTo>
                  <a:cubicBezTo>
                    <a:pt x="47" y="147"/>
                    <a:pt x="32" y="147"/>
                    <a:pt x="21" y="168"/>
                  </a:cubicBezTo>
                  <a:cubicBezTo>
                    <a:pt x="0" y="189"/>
                    <a:pt x="84" y="231"/>
                    <a:pt x="42" y="273"/>
                  </a:cubicBezTo>
                  <a:cubicBezTo>
                    <a:pt x="0" y="336"/>
                    <a:pt x="105" y="399"/>
                    <a:pt x="42" y="462"/>
                  </a:cubicBezTo>
                  <a:cubicBezTo>
                    <a:pt x="23" y="482"/>
                    <a:pt x="39" y="537"/>
                    <a:pt x="25" y="579"/>
                  </a:cubicBezTo>
                  <a:lnTo>
                    <a:pt x="25" y="579"/>
                  </a:lnTo>
                  <a:cubicBezTo>
                    <a:pt x="29" y="575"/>
                    <a:pt x="36" y="573"/>
                    <a:pt x="42" y="573"/>
                  </a:cubicBezTo>
                  <a:cubicBezTo>
                    <a:pt x="53" y="573"/>
                    <a:pt x="63" y="578"/>
                    <a:pt x="63" y="588"/>
                  </a:cubicBezTo>
                  <a:cubicBezTo>
                    <a:pt x="84" y="609"/>
                    <a:pt x="63" y="672"/>
                    <a:pt x="42" y="714"/>
                  </a:cubicBezTo>
                  <a:lnTo>
                    <a:pt x="84" y="756"/>
                  </a:lnTo>
                  <a:cubicBezTo>
                    <a:pt x="63" y="945"/>
                    <a:pt x="84" y="1681"/>
                    <a:pt x="105" y="1870"/>
                  </a:cubicBezTo>
                  <a:cubicBezTo>
                    <a:pt x="105" y="2164"/>
                    <a:pt x="105" y="2731"/>
                    <a:pt x="168" y="3046"/>
                  </a:cubicBezTo>
                  <a:cubicBezTo>
                    <a:pt x="126" y="3088"/>
                    <a:pt x="126" y="3151"/>
                    <a:pt x="126" y="3193"/>
                  </a:cubicBezTo>
                  <a:cubicBezTo>
                    <a:pt x="137" y="3182"/>
                    <a:pt x="147" y="3177"/>
                    <a:pt x="155" y="3177"/>
                  </a:cubicBezTo>
                  <a:cubicBezTo>
                    <a:pt x="163" y="3177"/>
                    <a:pt x="168" y="3182"/>
                    <a:pt x="168" y="3193"/>
                  </a:cubicBezTo>
                  <a:cubicBezTo>
                    <a:pt x="168" y="3266"/>
                    <a:pt x="173" y="3266"/>
                    <a:pt x="181" y="3266"/>
                  </a:cubicBezTo>
                  <a:cubicBezTo>
                    <a:pt x="189" y="3266"/>
                    <a:pt x="200" y="3266"/>
                    <a:pt x="210" y="3340"/>
                  </a:cubicBezTo>
                  <a:cubicBezTo>
                    <a:pt x="252" y="3676"/>
                    <a:pt x="252" y="3991"/>
                    <a:pt x="210" y="4306"/>
                  </a:cubicBezTo>
                  <a:cubicBezTo>
                    <a:pt x="273" y="4390"/>
                    <a:pt x="231" y="4495"/>
                    <a:pt x="273" y="4579"/>
                  </a:cubicBezTo>
                  <a:cubicBezTo>
                    <a:pt x="273" y="4684"/>
                    <a:pt x="273" y="4789"/>
                    <a:pt x="273" y="4915"/>
                  </a:cubicBezTo>
                  <a:cubicBezTo>
                    <a:pt x="252" y="5020"/>
                    <a:pt x="273" y="5146"/>
                    <a:pt x="294" y="5251"/>
                  </a:cubicBezTo>
                  <a:lnTo>
                    <a:pt x="294" y="5230"/>
                  </a:lnTo>
                  <a:lnTo>
                    <a:pt x="294" y="5230"/>
                  </a:lnTo>
                  <a:cubicBezTo>
                    <a:pt x="336" y="5314"/>
                    <a:pt x="273" y="5314"/>
                    <a:pt x="252" y="5377"/>
                  </a:cubicBezTo>
                  <a:cubicBezTo>
                    <a:pt x="259" y="5375"/>
                    <a:pt x="266" y="5373"/>
                    <a:pt x="273" y="5373"/>
                  </a:cubicBezTo>
                  <a:cubicBezTo>
                    <a:pt x="328" y="5373"/>
                    <a:pt x="378" y="5442"/>
                    <a:pt x="378" y="5461"/>
                  </a:cubicBezTo>
                  <a:lnTo>
                    <a:pt x="357" y="5461"/>
                  </a:lnTo>
                  <a:cubicBezTo>
                    <a:pt x="399" y="5524"/>
                    <a:pt x="441" y="5608"/>
                    <a:pt x="462" y="5671"/>
                  </a:cubicBezTo>
                  <a:lnTo>
                    <a:pt x="420" y="5671"/>
                  </a:lnTo>
                  <a:cubicBezTo>
                    <a:pt x="462" y="5713"/>
                    <a:pt x="462" y="5839"/>
                    <a:pt x="462" y="5881"/>
                  </a:cubicBezTo>
                  <a:cubicBezTo>
                    <a:pt x="441" y="6007"/>
                    <a:pt x="441" y="6133"/>
                    <a:pt x="462" y="6259"/>
                  </a:cubicBezTo>
                  <a:lnTo>
                    <a:pt x="378" y="6343"/>
                  </a:lnTo>
                  <a:cubicBezTo>
                    <a:pt x="378" y="6343"/>
                    <a:pt x="1659" y="6301"/>
                    <a:pt x="1911" y="6112"/>
                  </a:cubicBezTo>
                  <a:lnTo>
                    <a:pt x="1953" y="6112"/>
                  </a:lnTo>
                  <a:lnTo>
                    <a:pt x="1953" y="6070"/>
                  </a:lnTo>
                  <a:cubicBezTo>
                    <a:pt x="1957" y="6067"/>
                    <a:pt x="1958" y="6064"/>
                    <a:pt x="1959" y="6061"/>
                  </a:cubicBezTo>
                  <a:lnTo>
                    <a:pt x="1959" y="6061"/>
                  </a:lnTo>
                  <a:cubicBezTo>
                    <a:pt x="1959" y="6061"/>
                    <a:pt x="1959" y="6061"/>
                    <a:pt x="1960" y="6061"/>
                  </a:cubicBezTo>
                  <a:cubicBezTo>
                    <a:pt x="1967" y="6061"/>
                    <a:pt x="1981" y="6070"/>
                    <a:pt x="1995" y="6070"/>
                  </a:cubicBezTo>
                  <a:cubicBezTo>
                    <a:pt x="1995" y="6070"/>
                    <a:pt x="2016" y="6049"/>
                    <a:pt x="2016" y="6028"/>
                  </a:cubicBezTo>
                  <a:lnTo>
                    <a:pt x="2016" y="6028"/>
                  </a:lnTo>
                  <a:cubicBezTo>
                    <a:pt x="2016" y="6028"/>
                    <a:pt x="2016" y="6028"/>
                    <a:pt x="1995" y="6049"/>
                  </a:cubicBezTo>
                  <a:cubicBezTo>
                    <a:pt x="1995" y="6052"/>
                    <a:pt x="1995" y="6053"/>
                    <a:pt x="1993" y="6053"/>
                  </a:cubicBezTo>
                  <a:cubicBezTo>
                    <a:pt x="1984" y="6053"/>
                    <a:pt x="1953" y="6004"/>
                    <a:pt x="1953" y="5986"/>
                  </a:cubicBezTo>
                  <a:cubicBezTo>
                    <a:pt x="1974" y="5944"/>
                    <a:pt x="2016" y="5986"/>
                    <a:pt x="2016" y="5923"/>
                  </a:cubicBezTo>
                  <a:cubicBezTo>
                    <a:pt x="2037" y="5692"/>
                    <a:pt x="2037" y="5440"/>
                    <a:pt x="2016" y="5209"/>
                  </a:cubicBezTo>
                  <a:lnTo>
                    <a:pt x="2037" y="5209"/>
                  </a:lnTo>
                  <a:cubicBezTo>
                    <a:pt x="2016" y="5146"/>
                    <a:pt x="2016" y="5083"/>
                    <a:pt x="1995" y="5020"/>
                  </a:cubicBezTo>
                  <a:cubicBezTo>
                    <a:pt x="2016" y="4999"/>
                    <a:pt x="2037" y="4978"/>
                    <a:pt x="2058" y="4978"/>
                  </a:cubicBezTo>
                  <a:cubicBezTo>
                    <a:pt x="2037" y="4978"/>
                    <a:pt x="2016" y="4600"/>
                    <a:pt x="2016" y="4600"/>
                  </a:cubicBezTo>
                  <a:lnTo>
                    <a:pt x="1953" y="4600"/>
                  </a:lnTo>
                  <a:cubicBezTo>
                    <a:pt x="1953" y="4516"/>
                    <a:pt x="2037" y="4579"/>
                    <a:pt x="2016" y="4495"/>
                  </a:cubicBezTo>
                  <a:cubicBezTo>
                    <a:pt x="1911" y="4495"/>
                    <a:pt x="2016" y="4390"/>
                    <a:pt x="1974" y="4369"/>
                  </a:cubicBezTo>
                  <a:cubicBezTo>
                    <a:pt x="1974" y="4369"/>
                    <a:pt x="1974" y="4348"/>
                    <a:pt x="1995" y="4348"/>
                  </a:cubicBezTo>
                  <a:cubicBezTo>
                    <a:pt x="1953" y="4348"/>
                    <a:pt x="1995" y="4306"/>
                    <a:pt x="1974" y="4285"/>
                  </a:cubicBezTo>
                  <a:cubicBezTo>
                    <a:pt x="1974" y="4279"/>
                    <a:pt x="1973" y="4276"/>
                    <a:pt x="1970" y="4276"/>
                  </a:cubicBezTo>
                  <a:cubicBezTo>
                    <a:pt x="1964" y="4276"/>
                    <a:pt x="1953" y="4291"/>
                    <a:pt x="1953" y="4306"/>
                  </a:cubicBezTo>
                  <a:lnTo>
                    <a:pt x="1932" y="4264"/>
                  </a:lnTo>
                  <a:cubicBezTo>
                    <a:pt x="1932" y="4252"/>
                    <a:pt x="1946" y="4239"/>
                    <a:pt x="1958" y="4239"/>
                  </a:cubicBezTo>
                  <a:cubicBezTo>
                    <a:pt x="1967" y="4239"/>
                    <a:pt x="1974" y="4246"/>
                    <a:pt x="1974" y="4264"/>
                  </a:cubicBezTo>
                  <a:cubicBezTo>
                    <a:pt x="1995" y="3970"/>
                    <a:pt x="1995" y="3676"/>
                    <a:pt x="1974" y="3403"/>
                  </a:cubicBezTo>
                  <a:cubicBezTo>
                    <a:pt x="1932" y="3424"/>
                    <a:pt x="1974" y="3466"/>
                    <a:pt x="1911" y="3487"/>
                  </a:cubicBezTo>
                  <a:cubicBezTo>
                    <a:pt x="1869" y="3445"/>
                    <a:pt x="1911" y="3424"/>
                    <a:pt x="1890" y="3403"/>
                  </a:cubicBezTo>
                  <a:cubicBezTo>
                    <a:pt x="1974" y="3403"/>
                    <a:pt x="1890" y="3340"/>
                    <a:pt x="1995" y="3298"/>
                  </a:cubicBezTo>
                  <a:lnTo>
                    <a:pt x="1932" y="3298"/>
                  </a:lnTo>
                  <a:lnTo>
                    <a:pt x="1974" y="3277"/>
                  </a:lnTo>
                  <a:cubicBezTo>
                    <a:pt x="1911" y="3130"/>
                    <a:pt x="1953" y="3256"/>
                    <a:pt x="1953" y="3109"/>
                  </a:cubicBezTo>
                  <a:cubicBezTo>
                    <a:pt x="1953" y="3025"/>
                    <a:pt x="1869" y="3004"/>
                    <a:pt x="1911" y="2941"/>
                  </a:cubicBezTo>
                  <a:lnTo>
                    <a:pt x="1911" y="2941"/>
                  </a:lnTo>
                  <a:cubicBezTo>
                    <a:pt x="1911" y="2941"/>
                    <a:pt x="1893" y="2959"/>
                    <a:pt x="1874" y="2959"/>
                  </a:cubicBezTo>
                  <a:cubicBezTo>
                    <a:pt x="1865" y="2959"/>
                    <a:pt x="1855" y="2955"/>
                    <a:pt x="1848" y="2941"/>
                  </a:cubicBezTo>
                  <a:cubicBezTo>
                    <a:pt x="1911" y="2941"/>
                    <a:pt x="1827" y="2899"/>
                    <a:pt x="1869" y="2878"/>
                  </a:cubicBezTo>
                  <a:cubicBezTo>
                    <a:pt x="1869" y="2860"/>
                    <a:pt x="1869" y="2810"/>
                    <a:pt x="1829" y="2810"/>
                  </a:cubicBezTo>
                  <a:cubicBezTo>
                    <a:pt x="1827" y="2810"/>
                    <a:pt x="1825" y="2811"/>
                    <a:pt x="1823" y="2811"/>
                  </a:cubicBezTo>
                  <a:lnTo>
                    <a:pt x="1823" y="2811"/>
                  </a:lnTo>
                  <a:cubicBezTo>
                    <a:pt x="1841" y="2802"/>
                    <a:pt x="1848" y="2779"/>
                    <a:pt x="1857" y="2779"/>
                  </a:cubicBezTo>
                  <a:cubicBezTo>
                    <a:pt x="1860" y="2779"/>
                    <a:pt x="1864" y="2783"/>
                    <a:pt x="1869" y="2794"/>
                  </a:cubicBezTo>
                  <a:cubicBezTo>
                    <a:pt x="1869" y="2773"/>
                    <a:pt x="1890" y="2752"/>
                    <a:pt x="1870" y="2731"/>
                  </a:cubicBezTo>
                  <a:lnTo>
                    <a:pt x="1870" y="2731"/>
                  </a:lnTo>
                  <a:cubicBezTo>
                    <a:pt x="1873" y="2679"/>
                    <a:pt x="1886" y="2642"/>
                    <a:pt x="1848" y="2605"/>
                  </a:cubicBezTo>
                  <a:lnTo>
                    <a:pt x="1827" y="2626"/>
                  </a:lnTo>
                  <a:cubicBezTo>
                    <a:pt x="1827" y="2584"/>
                    <a:pt x="1827" y="2563"/>
                    <a:pt x="1869" y="2542"/>
                  </a:cubicBezTo>
                  <a:lnTo>
                    <a:pt x="1890" y="2584"/>
                  </a:lnTo>
                  <a:cubicBezTo>
                    <a:pt x="1890" y="2521"/>
                    <a:pt x="1869" y="2479"/>
                    <a:pt x="1848" y="2416"/>
                  </a:cubicBezTo>
                  <a:lnTo>
                    <a:pt x="1848" y="2437"/>
                  </a:lnTo>
                  <a:cubicBezTo>
                    <a:pt x="1785" y="2374"/>
                    <a:pt x="1743" y="1996"/>
                    <a:pt x="1659" y="1933"/>
                  </a:cubicBezTo>
                  <a:lnTo>
                    <a:pt x="1617" y="1954"/>
                  </a:lnTo>
                  <a:lnTo>
                    <a:pt x="1575" y="1912"/>
                  </a:lnTo>
                  <a:lnTo>
                    <a:pt x="1575" y="1912"/>
                  </a:lnTo>
                  <a:cubicBezTo>
                    <a:pt x="1575" y="1912"/>
                    <a:pt x="1705" y="1928"/>
                    <a:pt x="1722" y="1932"/>
                  </a:cubicBezTo>
                  <a:lnTo>
                    <a:pt x="1722" y="1932"/>
                  </a:lnTo>
                  <a:cubicBezTo>
                    <a:pt x="1701" y="1659"/>
                    <a:pt x="1701" y="1365"/>
                    <a:pt x="1722" y="1092"/>
                  </a:cubicBezTo>
                  <a:cubicBezTo>
                    <a:pt x="1736" y="1071"/>
                    <a:pt x="1750" y="1064"/>
                    <a:pt x="1763" y="1064"/>
                  </a:cubicBezTo>
                  <a:cubicBezTo>
                    <a:pt x="1788" y="1064"/>
                    <a:pt x="1806" y="1092"/>
                    <a:pt x="1806" y="1092"/>
                  </a:cubicBezTo>
                  <a:cubicBezTo>
                    <a:pt x="1806" y="1029"/>
                    <a:pt x="1764" y="1050"/>
                    <a:pt x="1764" y="1008"/>
                  </a:cubicBezTo>
                  <a:cubicBezTo>
                    <a:pt x="1771" y="995"/>
                    <a:pt x="1777" y="991"/>
                    <a:pt x="1783" y="991"/>
                  </a:cubicBezTo>
                  <a:cubicBezTo>
                    <a:pt x="1796" y="991"/>
                    <a:pt x="1806" y="1015"/>
                    <a:pt x="1806" y="1029"/>
                  </a:cubicBezTo>
                  <a:cubicBezTo>
                    <a:pt x="1827" y="1029"/>
                    <a:pt x="1827" y="987"/>
                    <a:pt x="1806" y="987"/>
                  </a:cubicBezTo>
                  <a:cubicBezTo>
                    <a:pt x="1806" y="987"/>
                    <a:pt x="1743" y="987"/>
                    <a:pt x="1701" y="1008"/>
                  </a:cubicBezTo>
                  <a:lnTo>
                    <a:pt x="1701" y="945"/>
                  </a:lnTo>
                  <a:lnTo>
                    <a:pt x="1743" y="945"/>
                  </a:lnTo>
                  <a:cubicBezTo>
                    <a:pt x="1743" y="945"/>
                    <a:pt x="1638" y="903"/>
                    <a:pt x="1659" y="840"/>
                  </a:cubicBezTo>
                  <a:cubicBezTo>
                    <a:pt x="1680" y="756"/>
                    <a:pt x="1659" y="630"/>
                    <a:pt x="1680" y="546"/>
                  </a:cubicBezTo>
                  <a:cubicBezTo>
                    <a:pt x="1701" y="546"/>
                    <a:pt x="1722" y="567"/>
                    <a:pt x="1722" y="588"/>
                  </a:cubicBezTo>
                  <a:cubicBezTo>
                    <a:pt x="1722" y="573"/>
                    <a:pt x="1722" y="558"/>
                    <a:pt x="1730" y="551"/>
                  </a:cubicBezTo>
                  <a:lnTo>
                    <a:pt x="1730" y="551"/>
                  </a:lnTo>
                  <a:cubicBezTo>
                    <a:pt x="1730" y="551"/>
                    <a:pt x="1729" y="551"/>
                    <a:pt x="1729" y="551"/>
                  </a:cubicBezTo>
                  <a:cubicBezTo>
                    <a:pt x="1706" y="551"/>
                    <a:pt x="1719" y="504"/>
                    <a:pt x="1701" y="504"/>
                  </a:cubicBezTo>
                  <a:cubicBezTo>
                    <a:pt x="1617" y="441"/>
                    <a:pt x="1701" y="357"/>
                    <a:pt x="1638" y="273"/>
                  </a:cubicBezTo>
                  <a:cubicBezTo>
                    <a:pt x="1554" y="273"/>
                    <a:pt x="231" y="63"/>
                    <a:pt x="147" y="42"/>
                  </a:cubicBezTo>
                  <a:cubicBezTo>
                    <a:pt x="147" y="21"/>
                    <a:pt x="147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 rot="10800000">
              <a:off x="392400" y="3804574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1"/>
                  </a:moveTo>
                  <a:lnTo>
                    <a:pt x="63" y="1"/>
                  </a:lnTo>
                  <a:cubicBezTo>
                    <a:pt x="21" y="22"/>
                    <a:pt x="0" y="43"/>
                    <a:pt x="0" y="85"/>
                  </a:cubicBezTo>
                  <a:cubicBezTo>
                    <a:pt x="42" y="64"/>
                    <a:pt x="42" y="43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 rot="10800000">
              <a:off x="392400" y="3806149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 rot="10800000">
              <a:off x="433875" y="3943699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 rot="10800000">
              <a:off x="387150" y="3804524"/>
              <a:ext cx="48325" cy="140775"/>
            </a:xfrm>
            <a:custGeom>
              <a:avLst/>
              <a:gdLst/>
              <a:ahLst/>
              <a:cxnLst/>
              <a:rect l="l" t="t" r="r" b="b"/>
              <a:pathLst>
                <a:path w="1933" h="5631" extrusionOk="0">
                  <a:moveTo>
                    <a:pt x="1722" y="1756"/>
                  </a:moveTo>
                  <a:cubicBezTo>
                    <a:pt x="1722" y="1759"/>
                    <a:pt x="1722" y="1762"/>
                    <a:pt x="1722" y="1765"/>
                  </a:cubicBezTo>
                  <a:cubicBezTo>
                    <a:pt x="1725" y="1762"/>
                    <a:pt x="1725" y="1759"/>
                    <a:pt x="1722" y="1756"/>
                  </a:cubicBezTo>
                  <a:close/>
                  <a:moveTo>
                    <a:pt x="1911" y="4516"/>
                  </a:moveTo>
                  <a:cubicBezTo>
                    <a:pt x="1909" y="4516"/>
                    <a:pt x="1907" y="4516"/>
                    <a:pt x="1905" y="4516"/>
                  </a:cubicBezTo>
                  <a:lnTo>
                    <a:pt x="1905" y="4516"/>
                  </a:lnTo>
                  <a:cubicBezTo>
                    <a:pt x="1906" y="4516"/>
                    <a:pt x="1907" y="4517"/>
                    <a:pt x="1908" y="4517"/>
                  </a:cubicBezTo>
                  <a:cubicBezTo>
                    <a:pt x="1909" y="4517"/>
                    <a:pt x="1910" y="4516"/>
                    <a:pt x="1911" y="4516"/>
                  </a:cubicBezTo>
                  <a:close/>
                  <a:moveTo>
                    <a:pt x="147" y="0"/>
                  </a:moveTo>
                  <a:cubicBezTo>
                    <a:pt x="126" y="0"/>
                    <a:pt x="126" y="42"/>
                    <a:pt x="126" y="63"/>
                  </a:cubicBezTo>
                  <a:lnTo>
                    <a:pt x="189" y="63"/>
                  </a:lnTo>
                  <a:cubicBezTo>
                    <a:pt x="189" y="84"/>
                    <a:pt x="179" y="84"/>
                    <a:pt x="168" y="84"/>
                  </a:cubicBezTo>
                  <a:cubicBezTo>
                    <a:pt x="158" y="84"/>
                    <a:pt x="147" y="84"/>
                    <a:pt x="147" y="105"/>
                  </a:cubicBezTo>
                  <a:cubicBezTo>
                    <a:pt x="105" y="105"/>
                    <a:pt x="105" y="63"/>
                    <a:pt x="105" y="42"/>
                  </a:cubicBezTo>
                  <a:cubicBezTo>
                    <a:pt x="105" y="63"/>
                    <a:pt x="63" y="84"/>
                    <a:pt x="105" y="105"/>
                  </a:cubicBezTo>
                  <a:cubicBezTo>
                    <a:pt x="95" y="126"/>
                    <a:pt x="79" y="126"/>
                    <a:pt x="63" y="126"/>
                  </a:cubicBezTo>
                  <a:cubicBezTo>
                    <a:pt x="47" y="126"/>
                    <a:pt x="32" y="126"/>
                    <a:pt x="21" y="147"/>
                  </a:cubicBezTo>
                  <a:cubicBezTo>
                    <a:pt x="0" y="168"/>
                    <a:pt x="84" y="210"/>
                    <a:pt x="42" y="231"/>
                  </a:cubicBezTo>
                  <a:cubicBezTo>
                    <a:pt x="0" y="294"/>
                    <a:pt x="105" y="336"/>
                    <a:pt x="63" y="399"/>
                  </a:cubicBezTo>
                  <a:cubicBezTo>
                    <a:pt x="21" y="420"/>
                    <a:pt x="63" y="462"/>
                    <a:pt x="21" y="504"/>
                  </a:cubicBezTo>
                  <a:cubicBezTo>
                    <a:pt x="21" y="504"/>
                    <a:pt x="40" y="495"/>
                    <a:pt x="59" y="495"/>
                  </a:cubicBezTo>
                  <a:cubicBezTo>
                    <a:pt x="68" y="495"/>
                    <a:pt x="77" y="497"/>
                    <a:pt x="84" y="504"/>
                  </a:cubicBezTo>
                  <a:cubicBezTo>
                    <a:pt x="84" y="525"/>
                    <a:pt x="84" y="588"/>
                    <a:pt x="42" y="630"/>
                  </a:cubicBezTo>
                  <a:lnTo>
                    <a:pt x="84" y="651"/>
                  </a:lnTo>
                  <a:cubicBezTo>
                    <a:pt x="84" y="819"/>
                    <a:pt x="105" y="1471"/>
                    <a:pt x="105" y="1639"/>
                  </a:cubicBezTo>
                  <a:cubicBezTo>
                    <a:pt x="105" y="1891"/>
                    <a:pt x="105" y="2416"/>
                    <a:pt x="147" y="2668"/>
                  </a:cubicBezTo>
                  <a:cubicBezTo>
                    <a:pt x="105" y="2710"/>
                    <a:pt x="126" y="2752"/>
                    <a:pt x="105" y="2794"/>
                  </a:cubicBezTo>
                  <a:cubicBezTo>
                    <a:pt x="112" y="2787"/>
                    <a:pt x="119" y="2784"/>
                    <a:pt x="125" y="2784"/>
                  </a:cubicBezTo>
                  <a:cubicBezTo>
                    <a:pt x="138" y="2784"/>
                    <a:pt x="147" y="2794"/>
                    <a:pt x="147" y="2794"/>
                  </a:cubicBezTo>
                  <a:cubicBezTo>
                    <a:pt x="147" y="2920"/>
                    <a:pt x="168" y="2794"/>
                    <a:pt x="189" y="2941"/>
                  </a:cubicBezTo>
                  <a:cubicBezTo>
                    <a:pt x="210" y="3214"/>
                    <a:pt x="189" y="3508"/>
                    <a:pt x="126" y="3781"/>
                  </a:cubicBezTo>
                  <a:cubicBezTo>
                    <a:pt x="189" y="3844"/>
                    <a:pt x="126" y="3928"/>
                    <a:pt x="168" y="3991"/>
                  </a:cubicBezTo>
                  <a:cubicBezTo>
                    <a:pt x="189" y="4075"/>
                    <a:pt x="105" y="4474"/>
                    <a:pt x="126" y="4558"/>
                  </a:cubicBezTo>
                  <a:cubicBezTo>
                    <a:pt x="168" y="4642"/>
                    <a:pt x="105" y="4621"/>
                    <a:pt x="84" y="4684"/>
                  </a:cubicBezTo>
                  <a:cubicBezTo>
                    <a:pt x="126" y="4684"/>
                    <a:pt x="168" y="4726"/>
                    <a:pt x="189" y="4768"/>
                  </a:cubicBezTo>
                  <a:lnTo>
                    <a:pt x="168" y="4768"/>
                  </a:lnTo>
                  <a:cubicBezTo>
                    <a:pt x="210" y="4831"/>
                    <a:pt x="231" y="4894"/>
                    <a:pt x="252" y="4957"/>
                  </a:cubicBezTo>
                  <a:lnTo>
                    <a:pt x="210" y="4957"/>
                  </a:lnTo>
                  <a:cubicBezTo>
                    <a:pt x="252" y="4999"/>
                    <a:pt x="231" y="5104"/>
                    <a:pt x="231" y="5146"/>
                  </a:cubicBezTo>
                  <a:cubicBezTo>
                    <a:pt x="210" y="5230"/>
                    <a:pt x="147" y="5335"/>
                    <a:pt x="189" y="5461"/>
                  </a:cubicBezTo>
                  <a:lnTo>
                    <a:pt x="84" y="5524"/>
                  </a:lnTo>
                  <a:cubicBezTo>
                    <a:pt x="84" y="5524"/>
                    <a:pt x="805" y="5630"/>
                    <a:pt x="1280" y="5630"/>
                  </a:cubicBezTo>
                  <a:cubicBezTo>
                    <a:pt x="1439" y="5630"/>
                    <a:pt x="1570" y="5618"/>
                    <a:pt x="1638" y="5587"/>
                  </a:cubicBezTo>
                  <a:lnTo>
                    <a:pt x="1680" y="5587"/>
                  </a:lnTo>
                  <a:lnTo>
                    <a:pt x="1680" y="5545"/>
                  </a:lnTo>
                  <a:cubicBezTo>
                    <a:pt x="1696" y="5514"/>
                    <a:pt x="1677" y="5495"/>
                    <a:pt x="1683" y="5495"/>
                  </a:cubicBezTo>
                  <a:cubicBezTo>
                    <a:pt x="1685" y="5495"/>
                    <a:pt x="1690" y="5497"/>
                    <a:pt x="1701" y="5503"/>
                  </a:cubicBezTo>
                  <a:lnTo>
                    <a:pt x="1701" y="5545"/>
                  </a:lnTo>
                  <a:cubicBezTo>
                    <a:pt x="1701" y="5531"/>
                    <a:pt x="1704" y="5526"/>
                    <a:pt x="1708" y="5526"/>
                  </a:cubicBezTo>
                  <a:cubicBezTo>
                    <a:pt x="1715" y="5526"/>
                    <a:pt x="1729" y="5545"/>
                    <a:pt x="1743" y="5545"/>
                  </a:cubicBezTo>
                  <a:cubicBezTo>
                    <a:pt x="1743" y="5524"/>
                    <a:pt x="1764" y="5524"/>
                    <a:pt x="1764" y="5503"/>
                  </a:cubicBezTo>
                  <a:lnTo>
                    <a:pt x="1743" y="5503"/>
                  </a:lnTo>
                  <a:cubicBezTo>
                    <a:pt x="1743" y="5503"/>
                    <a:pt x="1701" y="5461"/>
                    <a:pt x="1722" y="5440"/>
                  </a:cubicBezTo>
                  <a:cubicBezTo>
                    <a:pt x="1722" y="5419"/>
                    <a:pt x="1764" y="5440"/>
                    <a:pt x="1785" y="5398"/>
                  </a:cubicBezTo>
                  <a:cubicBezTo>
                    <a:pt x="1827" y="5167"/>
                    <a:pt x="1848" y="4957"/>
                    <a:pt x="1869" y="4726"/>
                  </a:cubicBezTo>
                  <a:lnTo>
                    <a:pt x="1890" y="4726"/>
                  </a:lnTo>
                  <a:cubicBezTo>
                    <a:pt x="1869" y="4663"/>
                    <a:pt x="1890" y="4600"/>
                    <a:pt x="1869" y="4537"/>
                  </a:cubicBezTo>
                  <a:cubicBezTo>
                    <a:pt x="1869" y="4518"/>
                    <a:pt x="1886" y="4516"/>
                    <a:pt x="1905" y="4516"/>
                  </a:cubicBezTo>
                  <a:lnTo>
                    <a:pt x="1905" y="4516"/>
                  </a:lnTo>
                  <a:cubicBezTo>
                    <a:pt x="1869" y="4497"/>
                    <a:pt x="1869" y="4180"/>
                    <a:pt x="1869" y="4180"/>
                  </a:cubicBezTo>
                  <a:lnTo>
                    <a:pt x="1806" y="4180"/>
                  </a:lnTo>
                  <a:cubicBezTo>
                    <a:pt x="1806" y="4148"/>
                    <a:pt x="1827" y="4148"/>
                    <a:pt x="1846" y="4148"/>
                  </a:cubicBezTo>
                  <a:cubicBezTo>
                    <a:pt x="1864" y="4148"/>
                    <a:pt x="1880" y="4148"/>
                    <a:pt x="1869" y="4117"/>
                  </a:cubicBezTo>
                  <a:cubicBezTo>
                    <a:pt x="1785" y="4075"/>
                    <a:pt x="1890" y="4012"/>
                    <a:pt x="1827" y="3991"/>
                  </a:cubicBezTo>
                  <a:cubicBezTo>
                    <a:pt x="1827" y="3991"/>
                    <a:pt x="1827" y="3949"/>
                    <a:pt x="1869" y="3949"/>
                  </a:cubicBezTo>
                  <a:cubicBezTo>
                    <a:pt x="1827" y="3949"/>
                    <a:pt x="1869" y="3928"/>
                    <a:pt x="1848" y="3907"/>
                  </a:cubicBezTo>
                  <a:cubicBezTo>
                    <a:pt x="1841" y="3900"/>
                    <a:pt x="1837" y="3897"/>
                    <a:pt x="1834" y="3897"/>
                  </a:cubicBezTo>
                  <a:cubicBezTo>
                    <a:pt x="1827" y="3897"/>
                    <a:pt x="1827" y="3907"/>
                    <a:pt x="1827" y="3907"/>
                  </a:cubicBezTo>
                  <a:lnTo>
                    <a:pt x="1806" y="3865"/>
                  </a:lnTo>
                  <a:cubicBezTo>
                    <a:pt x="1817" y="3854"/>
                    <a:pt x="1827" y="3849"/>
                    <a:pt x="1835" y="3849"/>
                  </a:cubicBezTo>
                  <a:cubicBezTo>
                    <a:pt x="1843" y="3849"/>
                    <a:pt x="1848" y="3854"/>
                    <a:pt x="1848" y="3865"/>
                  </a:cubicBezTo>
                  <a:cubicBezTo>
                    <a:pt x="1890" y="3592"/>
                    <a:pt x="1911" y="3340"/>
                    <a:pt x="1911" y="3067"/>
                  </a:cubicBezTo>
                  <a:lnTo>
                    <a:pt x="1911" y="3067"/>
                  </a:lnTo>
                  <a:cubicBezTo>
                    <a:pt x="1869" y="3088"/>
                    <a:pt x="1911" y="3130"/>
                    <a:pt x="1848" y="3130"/>
                  </a:cubicBezTo>
                  <a:cubicBezTo>
                    <a:pt x="1806" y="3109"/>
                    <a:pt x="1848" y="3088"/>
                    <a:pt x="1827" y="3067"/>
                  </a:cubicBezTo>
                  <a:cubicBezTo>
                    <a:pt x="1911" y="3067"/>
                    <a:pt x="1848" y="3004"/>
                    <a:pt x="1932" y="2983"/>
                  </a:cubicBezTo>
                  <a:lnTo>
                    <a:pt x="1890" y="2983"/>
                  </a:lnTo>
                  <a:lnTo>
                    <a:pt x="1911" y="2962"/>
                  </a:lnTo>
                  <a:cubicBezTo>
                    <a:pt x="1869" y="2815"/>
                    <a:pt x="1890" y="2941"/>
                    <a:pt x="1911" y="2815"/>
                  </a:cubicBezTo>
                  <a:cubicBezTo>
                    <a:pt x="1911" y="2731"/>
                    <a:pt x="1848" y="2710"/>
                    <a:pt x="1869" y="2668"/>
                  </a:cubicBezTo>
                  <a:lnTo>
                    <a:pt x="1869" y="2668"/>
                  </a:lnTo>
                  <a:cubicBezTo>
                    <a:pt x="1869" y="2668"/>
                    <a:pt x="1851" y="2677"/>
                    <a:pt x="1838" y="2677"/>
                  </a:cubicBezTo>
                  <a:cubicBezTo>
                    <a:pt x="1832" y="2677"/>
                    <a:pt x="1827" y="2675"/>
                    <a:pt x="1827" y="2668"/>
                  </a:cubicBezTo>
                  <a:cubicBezTo>
                    <a:pt x="1869" y="2668"/>
                    <a:pt x="1785" y="2605"/>
                    <a:pt x="1827" y="2605"/>
                  </a:cubicBezTo>
                  <a:cubicBezTo>
                    <a:pt x="1827" y="2587"/>
                    <a:pt x="1827" y="2537"/>
                    <a:pt x="1801" y="2537"/>
                  </a:cubicBezTo>
                  <a:cubicBezTo>
                    <a:pt x="1799" y="2537"/>
                    <a:pt x="1797" y="2538"/>
                    <a:pt x="1795" y="2538"/>
                  </a:cubicBezTo>
                  <a:lnTo>
                    <a:pt x="1795" y="2538"/>
                  </a:lnTo>
                  <a:cubicBezTo>
                    <a:pt x="1807" y="2529"/>
                    <a:pt x="1820" y="2506"/>
                    <a:pt x="1833" y="2506"/>
                  </a:cubicBezTo>
                  <a:cubicBezTo>
                    <a:pt x="1838" y="2506"/>
                    <a:pt x="1843" y="2510"/>
                    <a:pt x="1848" y="2521"/>
                  </a:cubicBezTo>
                  <a:cubicBezTo>
                    <a:pt x="1848" y="2500"/>
                    <a:pt x="1869" y="2479"/>
                    <a:pt x="1848" y="2458"/>
                  </a:cubicBezTo>
                  <a:lnTo>
                    <a:pt x="1827" y="2479"/>
                  </a:lnTo>
                  <a:cubicBezTo>
                    <a:pt x="1827" y="2437"/>
                    <a:pt x="1869" y="2395"/>
                    <a:pt x="1827" y="2353"/>
                  </a:cubicBezTo>
                  <a:lnTo>
                    <a:pt x="1806" y="2374"/>
                  </a:lnTo>
                  <a:cubicBezTo>
                    <a:pt x="1806" y="2332"/>
                    <a:pt x="1806" y="2311"/>
                    <a:pt x="1869" y="2290"/>
                  </a:cubicBezTo>
                  <a:lnTo>
                    <a:pt x="1869" y="2332"/>
                  </a:lnTo>
                  <a:cubicBezTo>
                    <a:pt x="1890" y="2290"/>
                    <a:pt x="1869" y="2227"/>
                    <a:pt x="1848" y="2185"/>
                  </a:cubicBezTo>
                  <a:lnTo>
                    <a:pt x="1848" y="2206"/>
                  </a:lnTo>
                  <a:cubicBezTo>
                    <a:pt x="1785" y="2143"/>
                    <a:pt x="1743" y="1807"/>
                    <a:pt x="1680" y="1744"/>
                  </a:cubicBezTo>
                  <a:lnTo>
                    <a:pt x="1617" y="1765"/>
                  </a:lnTo>
                  <a:lnTo>
                    <a:pt x="1575" y="1723"/>
                  </a:lnTo>
                  <a:lnTo>
                    <a:pt x="1575" y="1723"/>
                  </a:lnTo>
                  <a:cubicBezTo>
                    <a:pt x="1575" y="1723"/>
                    <a:pt x="1703" y="1738"/>
                    <a:pt x="1722" y="1756"/>
                  </a:cubicBezTo>
                  <a:lnTo>
                    <a:pt x="1722" y="1756"/>
                  </a:lnTo>
                  <a:cubicBezTo>
                    <a:pt x="1702" y="1487"/>
                    <a:pt x="1723" y="1237"/>
                    <a:pt x="1743" y="988"/>
                  </a:cubicBezTo>
                  <a:cubicBezTo>
                    <a:pt x="1750" y="974"/>
                    <a:pt x="1760" y="969"/>
                    <a:pt x="1770" y="969"/>
                  </a:cubicBezTo>
                  <a:cubicBezTo>
                    <a:pt x="1790" y="969"/>
                    <a:pt x="1813" y="988"/>
                    <a:pt x="1827" y="988"/>
                  </a:cubicBezTo>
                  <a:cubicBezTo>
                    <a:pt x="1806" y="946"/>
                    <a:pt x="1764" y="967"/>
                    <a:pt x="1785" y="925"/>
                  </a:cubicBezTo>
                  <a:cubicBezTo>
                    <a:pt x="1785" y="911"/>
                    <a:pt x="1788" y="906"/>
                    <a:pt x="1792" y="906"/>
                  </a:cubicBezTo>
                  <a:cubicBezTo>
                    <a:pt x="1799" y="906"/>
                    <a:pt x="1813" y="925"/>
                    <a:pt x="1827" y="925"/>
                  </a:cubicBezTo>
                  <a:cubicBezTo>
                    <a:pt x="1827" y="925"/>
                    <a:pt x="1827" y="882"/>
                    <a:pt x="1827" y="882"/>
                  </a:cubicBezTo>
                  <a:cubicBezTo>
                    <a:pt x="1806" y="882"/>
                    <a:pt x="1743" y="882"/>
                    <a:pt x="1701" y="904"/>
                  </a:cubicBezTo>
                  <a:lnTo>
                    <a:pt x="1701" y="840"/>
                  </a:lnTo>
                  <a:lnTo>
                    <a:pt x="1743" y="840"/>
                  </a:lnTo>
                  <a:cubicBezTo>
                    <a:pt x="1743" y="840"/>
                    <a:pt x="1638" y="819"/>
                    <a:pt x="1659" y="756"/>
                  </a:cubicBezTo>
                  <a:cubicBezTo>
                    <a:pt x="1680" y="672"/>
                    <a:pt x="1659" y="567"/>
                    <a:pt x="1680" y="483"/>
                  </a:cubicBezTo>
                  <a:cubicBezTo>
                    <a:pt x="1701" y="483"/>
                    <a:pt x="1722" y="504"/>
                    <a:pt x="1722" y="525"/>
                  </a:cubicBezTo>
                  <a:cubicBezTo>
                    <a:pt x="1726" y="529"/>
                    <a:pt x="1729" y="531"/>
                    <a:pt x="1730" y="531"/>
                  </a:cubicBezTo>
                  <a:cubicBezTo>
                    <a:pt x="1737" y="531"/>
                    <a:pt x="1726" y="500"/>
                    <a:pt x="1743" y="483"/>
                  </a:cubicBezTo>
                  <a:lnTo>
                    <a:pt x="1743" y="483"/>
                  </a:lnTo>
                  <a:cubicBezTo>
                    <a:pt x="1737" y="487"/>
                    <a:pt x="1732" y="488"/>
                    <a:pt x="1729" y="488"/>
                  </a:cubicBezTo>
                  <a:cubicBezTo>
                    <a:pt x="1710" y="488"/>
                    <a:pt x="1716" y="458"/>
                    <a:pt x="1708" y="458"/>
                  </a:cubicBezTo>
                  <a:cubicBezTo>
                    <a:pt x="1707" y="458"/>
                    <a:pt x="1704" y="459"/>
                    <a:pt x="1701" y="462"/>
                  </a:cubicBezTo>
                  <a:cubicBezTo>
                    <a:pt x="1617" y="399"/>
                    <a:pt x="1701" y="315"/>
                    <a:pt x="1638" y="252"/>
                  </a:cubicBezTo>
                  <a:cubicBezTo>
                    <a:pt x="1554" y="252"/>
                    <a:pt x="231" y="42"/>
                    <a:pt x="147" y="42"/>
                  </a:cubicBezTo>
                  <a:cubicBezTo>
                    <a:pt x="147" y="21"/>
                    <a:pt x="147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 rot="10800000">
              <a:off x="224400" y="3824524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1"/>
                  </a:moveTo>
                  <a:cubicBezTo>
                    <a:pt x="1" y="22"/>
                    <a:pt x="1" y="43"/>
                    <a:pt x="1" y="64"/>
                  </a:cubicBezTo>
                  <a:cubicBezTo>
                    <a:pt x="22" y="64"/>
                    <a:pt x="43" y="43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 rot="10800000">
              <a:off x="224925" y="3826099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 rot="10800000">
              <a:off x="266400" y="3955774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 rot="10800000">
              <a:off x="219150" y="3824474"/>
              <a:ext cx="49900" cy="132375"/>
            </a:xfrm>
            <a:custGeom>
              <a:avLst/>
              <a:gdLst/>
              <a:ahLst/>
              <a:cxnLst/>
              <a:rect l="l" t="t" r="r" b="b"/>
              <a:pathLst>
                <a:path w="1996" h="5295" extrusionOk="0">
                  <a:moveTo>
                    <a:pt x="1744" y="462"/>
                  </a:moveTo>
                  <a:cubicBezTo>
                    <a:pt x="1740" y="464"/>
                    <a:pt x="1737" y="466"/>
                    <a:pt x="1734" y="466"/>
                  </a:cubicBezTo>
                  <a:lnTo>
                    <a:pt x="1734" y="466"/>
                  </a:lnTo>
                  <a:cubicBezTo>
                    <a:pt x="1730" y="464"/>
                    <a:pt x="1725" y="463"/>
                    <a:pt x="1720" y="463"/>
                  </a:cubicBezTo>
                  <a:lnTo>
                    <a:pt x="1720" y="463"/>
                  </a:lnTo>
                  <a:cubicBezTo>
                    <a:pt x="1722" y="465"/>
                    <a:pt x="1725" y="467"/>
                    <a:pt x="1729" y="467"/>
                  </a:cubicBezTo>
                  <a:cubicBezTo>
                    <a:pt x="1731" y="467"/>
                    <a:pt x="1732" y="467"/>
                    <a:pt x="1734" y="466"/>
                  </a:cubicBezTo>
                  <a:lnTo>
                    <a:pt x="1734" y="466"/>
                  </a:lnTo>
                  <a:cubicBezTo>
                    <a:pt x="1740" y="469"/>
                    <a:pt x="1744" y="474"/>
                    <a:pt x="1744" y="483"/>
                  </a:cubicBezTo>
                  <a:lnTo>
                    <a:pt x="1744" y="462"/>
                  </a:lnTo>
                  <a:close/>
                  <a:moveTo>
                    <a:pt x="1744" y="1637"/>
                  </a:moveTo>
                  <a:cubicBezTo>
                    <a:pt x="1744" y="1638"/>
                    <a:pt x="1744" y="1638"/>
                    <a:pt x="1744" y="1639"/>
                  </a:cubicBezTo>
                  <a:cubicBezTo>
                    <a:pt x="1747" y="1639"/>
                    <a:pt x="1747" y="1638"/>
                    <a:pt x="1744" y="1637"/>
                  </a:cubicBezTo>
                  <a:close/>
                  <a:moveTo>
                    <a:pt x="127" y="0"/>
                  </a:moveTo>
                  <a:cubicBezTo>
                    <a:pt x="106" y="0"/>
                    <a:pt x="106" y="21"/>
                    <a:pt x="106" y="42"/>
                  </a:cubicBezTo>
                  <a:lnTo>
                    <a:pt x="169" y="42"/>
                  </a:lnTo>
                  <a:cubicBezTo>
                    <a:pt x="190" y="84"/>
                    <a:pt x="127" y="42"/>
                    <a:pt x="148" y="105"/>
                  </a:cubicBezTo>
                  <a:cubicBezTo>
                    <a:pt x="85" y="105"/>
                    <a:pt x="85" y="63"/>
                    <a:pt x="85" y="21"/>
                  </a:cubicBezTo>
                  <a:cubicBezTo>
                    <a:pt x="85" y="63"/>
                    <a:pt x="43" y="84"/>
                    <a:pt x="85" y="105"/>
                  </a:cubicBezTo>
                  <a:cubicBezTo>
                    <a:pt x="74" y="116"/>
                    <a:pt x="59" y="116"/>
                    <a:pt x="45" y="116"/>
                  </a:cubicBezTo>
                  <a:cubicBezTo>
                    <a:pt x="32" y="116"/>
                    <a:pt x="22" y="116"/>
                    <a:pt x="22" y="126"/>
                  </a:cubicBezTo>
                  <a:cubicBezTo>
                    <a:pt x="1" y="147"/>
                    <a:pt x="64" y="189"/>
                    <a:pt x="43" y="210"/>
                  </a:cubicBezTo>
                  <a:cubicBezTo>
                    <a:pt x="1" y="273"/>
                    <a:pt x="106" y="315"/>
                    <a:pt x="64" y="378"/>
                  </a:cubicBezTo>
                  <a:lnTo>
                    <a:pt x="43" y="378"/>
                  </a:lnTo>
                  <a:cubicBezTo>
                    <a:pt x="22" y="399"/>
                    <a:pt x="43" y="441"/>
                    <a:pt x="22" y="462"/>
                  </a:cubicBezTo>
                  <a:lnTo>
                    <a:pt x="64" y="462"/>
                  </a:lnTo>
                  <a:cubicBezTo>
                    <a:pt x="64" y="483"/>
                    <a:pt x="64" y="546"/>
                    <a:pt x="22" y="567"/>
                  </a:cubicBezTo>
                  <a:lnTo>
                    <a:pt x="64" y="609"/>
                  </a:lnTo>
                  <a:cubicBezTo>
                    <a:pt x="64" y="756"/>
                    <a:pt x="106" y="1387"/>
                    <a:pt x="106" y="1534"/>
                  </a:cubicBezTo>
                  <a:cubicBezTo>
                    <a:pt x="106" y="1849"/>
                    <a:pt x="106" y="2185"/>
                    <a:pt x="148" y="2500"/>
                  </a:cubicBezTo>
                  <a:cubicBezTo>
                    <a:pt x="106" y="2542"/>
                    <a:pt x="106" y="2584"/>
                    <a:pt x="106" y="2626"/>
                  </a:cubicBezTo>
                  <a:cubicBezTo>
                    <a:pt x="113" y="2619"/>
                    <a:pt x="120" y="2616"/>
                    <a:pt x="126" y="2616"/>
                  </a:cubicBezTo>
                  <a:cubicBezTo>
                    <a:pt x="138" y="2616"/>
                    <a:pt x="148" y="2626"/>
                    <a:pt x="148" y="2626"/>
                  </a:cubicBezTo>
                  <a:cubicBezTo>
                    <a:pt x="148" y="2752"/>
                    <a:pt x="169" y="2626"/>
                    <a:pt x="190" y="2773"/>
                  </a:cubicBezTo>
                  <a:cubicBezTo>
                    <a:pt x="211" y="3025"/>
                    <a:pt x="190" y="3298"/>
                    <a:pt x="127" y="3550"/>
                  </a:cubicBezTo>
                  <a:cubicBezTo>
                    <a:pt x="190" y="3613"/>
                    <a:pt x="127" y="3697"/>
                    <a:pt x="169" y="3760"/>
                  </a:cubicBezTo>
                  <a:lnTo>
                    <a:pt x="148" y="3760"/>
                  </a:lnTo>
                  <a:cubicBezTo>
                    <a:pt x="190" y="3823"/>
                    <a:pt x="106" y="4222"/>
                    <a:pt x="127" y="4285"/>
                  </a:cubicBezTo>
                  <a:cubicBezTo>
                    <a:pt x="169" y="4348"/>
                    <a:pt x="106" y="4348"/>
                    <a:pt x="85" y="4390"/>
                  </a:cubicBezTo>
                  <a:cubicBezTo>
                    <a:pt x="127" y="4390"/>
                    <a:pt x="169" y="4432"/>
                    <a:pt x="190" y="4474"/>
                  </a:cubicBezTo>
                  <a:lnTo>
                    <a:pt x="169" y="4474"/>
                  </a:lnTo>
                  <a:cubicBezTo>
                    <a:pt x="211" y="4537"/>
                    <a:pt x="232" y="4600"/>
                    <a:pt x="253" y="4642"/>
                  </a:cubicBezTo>
                  <a:lnTo>
                    <a:pt x="211" y="4642"/>
                  </a:lnTo>
                  <a:cubicBezTo>
                    <a:pt x="253" y="4705"/>
                    <a:pt x="232" y="4789"/>
                    <a:pt x="232" y="4831"/>
                  </a:cubicBezTo>
                  <a:cubicBezTo>
                    <a:pt x="211" y="4894"/>
                    <a:pt x="148" y="5020"/>
                    <a:pt x="190" y="5125"/>
                  </a:cubicBezTo>
                  <a:lnTo>
                    <a:pt x="85" y="5188"/>
                  </a:lnTo>
                  <a:cubicBezTo>
                    <a:pt x="85" y="5188"/>
                    <a:pt x="805" y="5294"/>
                    <a:pt x="1281" y="5294"/>
                  </a:cubicBezTo>
                  <a:cubicBezTo>
                    <a:pt x="1439" y="5294"/>
                    <a:pt x="1571" y="5282"/>
                    <a:pt x="1639" y="5251"/>
                  </a:cubicBezTo>
                  <a:lnTo>
                    <a:pt x="1681" y="5251"/>
                  </a:lnTo>
                  <a:lnTo>
                    <a:pt x="1681" y="5209"/>
                  </a:lnTo>
                  <a:cubicBezTo>
                    <a:pt x="1702" y="5188"/>
                    <a:pt x="1660" y="5167"/>
                    <a:pt x="1702" y="5167"/>
                  </a:cubicBezTo>
                  <a:lnTo>
                    <a:pt x="1702" y="5209"/>
                  </a:lnTo>
                  <a:cubicBezTo>
                    <a:pt x="1702" y="5202"/>
                    <a:pt x="1704" y="5199"/>
                    <a:pt x="1708" y="5199"/>
                  </a:cubicBezTo>
                  <a:cubicBezTo>
                    <a:pt x="1716" y="5199"/>
                    <a:pt x="1730" y="5209"/>
                    <a:pt x="1744" y="5209"/>
                  </a:cubicBezTo>
                  <a:cubicBezTo>
                    <a:pt x="1744" y="5209"/>
                    <a:pt x="1765" y="5188"/>
                    <a:pt x="1765" y="5188"/>
                  </a:cubicBezTo>
                  <a:lnTo>
                    <a:pt x="1744" y="5188"/>
                  </a:lnTo>
                  <a:cubicBezTo>
                    <a:pt x="1744" y="5188"/>
                    <a:pt x="1702" y="5125"/>
                    <a:pt x="1723" y="5104"/>
                  </a:cubicBezTo>
                  <a:cubicBezTo>
                    <a:pt x="1723" y="5093"/>
                    <a:pt x="1733" y="5093"/>
                    <a:pt x="1747" y="5093"/>
                  </a:cubicBezTo>
                  <a:cubicBezTo>
                    <a:pt x="1760" y="5093"/>
                    <a:pt x="1775" y="5093"/>
                    <a:pt x="1786" y="5083"/>
                  </a:cubicBezTo>
                  <a:cubicBezTo>
                    <a:pt x="1828" y="4873"/>
                    <a:pt x="1849" y="4663"/>
                    <a:pt x="1870" y="4453"/>
                  </a:cubicBezTo>
                  <a:lnTo>
                    <a:pt x="1891" y="4453"/>
                  </a:lnTo>
                  <a:cubicBezTo>
                    <a:pt x="1870" y="4390"/>
                    <a:pt x="1891" y="4327"/>
                    <a:pt x="1870" y="4264"/>
                  </a:cubicBezTo>
                  <a:cubicBezTo>
                    <a:pt x="1870" y="4243"/>
                    <a:pt x="1891" y="4243"/>
                    <a:pt x="1912" y="4243"/>
                  </a:cubicBezTo>
                  <a:cubicBezTo>
                    <a:pt x="1912" y="4245"/>
                    <a:pt x="1912" y="4246"/>
                    <a:pt x="1912" y="4246"/>
                  </a:cubicBezTo>
                  <a:cubicBezTo>
                    <a:pt x="1912" y="4246"/>
                    <a:pt x="1913" y="3949"/>
                    <a:pt x="1933" y="3949"/>
                  </a:cubicBezTo>
                  <a:lnTo>
                    <a:pt x="1849" y="3949"/>
                  </a:lnTo>
                  <a:cubicBezTo>
                    <a:pt x="1849" y="3886"/>
                    <a:pt x="1933" y="3928"/>
                    <a:pt x="1912" y="3865"/>
                  </a:cubicBezTo>
                  <a:cubicBezTo>
                    <a:pt x="1828" y="3844"/>
                    <a:pt x="1933" y="3781"/>
                    <a:pt x="1891" y="3760"/>
                  </a:cubicBezTo>
                  <a:cubicBezTo>
                    <a:pt x="1891" y="3760"/>
                    <a:pt x="1891" y="3718"/>
                    <a:pt x="1933" y="3718"/>
                  </a:cubicBezTo>
                  <a:cubicBezTo>
                    <a:pt x="1870" y="3718"/>
                    <a:pt x="1933" y="3697"/>
                    <a:pt x="1891" y="3676"/>
                  </a:cubicBezTo>
                  <a:cubicBezTo>
                    <a:pt x="1884" y="3669"/>
                    <a:pt x="1882" y="3666"/>
                    <a:pt x="1881" y="3666"/>
                  </a:cubicBezTo>
                  <a:lnTo>
                    <a:pt x="1881" y="3666"/>
                  </a:lnTo>
                  <a:cubicBezTo>
                    <a:pt x="1879" y="3666"/>
                    <a:pt x="1884" y="3676"/>
                    <a:pt x="1870" y="3676"/>
                  </a:cubicBezTo>
                  <a:lnTo>
                    <a:pt x="1849" y="3634"/>
                  </a:lnTo>
                  <a:cubicBezTo>
                    <a:pt x="1859" y="3623"/>
                    <a:pt x="1870" y="3618"/>
                    <a:pt x="1880" y="3618"/>
                  </a:cubicBezTo>
                  <a:cubicBezTo>
                    <a:pt x="1891" y="3618"/>
                    <a:pt x="1901" y="3623"/>
                    <a:pt x="1912" y="3634"/>
                  </a:cubicBezTo>
                  <a:cubicBezTo>
                    <a:pt x="1954" y="3382"/>
                    <a:pt x="1975" y="3130"/>
                    <a:pt x="1975" y="2899"/>
                  </a:cubicBezTo>
                  <a:cubicBezTo>
                    <a:pt x="1933" y="2899"/>
                    <a:pt x="1954" y="2941"/>
                    <a:pt x="1891" y="2962"/>
                  </a:cubicBezTo>
                  <a:cubicBezTo>
                    <a:pt x="1849" y="2920"/>
                    <a:pt x="1912" y="2920"/>
                    <a:pt x="1870" y="2899"/>
                  </a:cubicBezTo>
                  <a:cubicBezTo>
                    <a:pt x="1954" y="2899"/>
                    <a:pt x="1891" y="2836"/>
                    <a:pt x="1996" y="2815"/>
                  </a:cubicBezTo>
                  <a:lnTo>
                    <a:pt x="1933" y="2815"/>
                  </a:lnTo>
                  <a:lnTo>
                    <a:pt x="1975" y="2794"/>
                  </a:lnTo>
                  <a:cubicBezTo>
                    <a:pt x="1912" y="2647"/>
                    <a:pt x="1933" y="2752"/>
                    <a:pt x="1975" y="2647"/>
                  </a:cubicBezTo>
                  <a:cubicBezTo>
                    <a:pt x="1975" y="2563"/>
                    <a:pt x="1891" y="2542"/>
                    <a:pt x="1912" y="2500"/>
                  </a:cubicBezTo>
                  <a:lnTo>
                    <a:pt x="1912" y="2500"/>
                  </a:lnTo>
                  <a:cubicBezTo>
                    <a:pt x="1912" y="2500"/>
                    <a:pt x="1903" y="2509"/>
                    <a:pt x="1890" y="2509"/>
                  </a:cubicBezTo>
                  <a:cubicBezTo>
                    <a:pt x="1884" y="2509"/>
                    <a:pt x="1877" y="2507"/>
                    <a:pt x="1870" y="2500"/>
                  </a:cubicBezTo>
                  <a:cubicBezTo>
                    <a:pt x="1912" y="2500"/>
                    <a:pt x="1849" y="2458"/>
                    <a:pt x="1891" y="2437"/>
                  </a:cubicBezTo>
                  <a:cubicBezTo>
                    <a:pt x="1891" y="2437"/>
                    <a:pt x="1891" y="2390"/>
                    <a:pt x="1851" y="2390"/>
                  </a:cubicBezTo>
                  <a:cubicBezTo>
                    <a:pt x="1846" y="2390"/>
                    <a:pt x="1841" y="2391"/>
                    <a:pt x="1835" y="2393"/>
                  </a:cubicBezTo>
                  <a:lnTo>
                    <a:pt x="1835" y="2393"/>
                  </a:lnTo>
                  <a:cubicBezTo>
                    <a:pt x="1848" y="2385"/>
                    <a:pt x="1862" y="2359"/>
                    <a:pt x="1875" y="2359"/>
                  </a:cubicBezTo>
                  <a:cubicBezTo>
                    <a:pt x="1880" y="2359"/>
                    <a:pt x="1886" y="2363"/>
                    <a:pt x="1891" y="2374"/>
                  </a:cubicBezTo>
                  <a:lnTo>
                    <a:pt x="1891" y="2311"/>
                  </a:lnTo>
                  <a:lnTo>
                    <a:pt x="1870" y="2332"/>
                  </a:lnTo>
                  <a:cubicBezTo>
                    <a:pt x="1870" y="2290"/>
                    <a:pt x="1912" y="2248"/>
                    <a:pt x="1870" y="2227"/>
                  </a:cubicBezTo>
                  <a:lnTo>
                    <a:pt x="1828" y="2227"/>
                  </a:lnTo>
                  <a:cubicBezTo>
                    <a:pt x="1828" y="2206"/>
                    <a:pt x="1828" y="2185"/>
                    <a:pt x="1891" y="2164"/>
                  </a:cubicBezTo>
                  <a:lnTo>
                    <a:pt x="1912" y="2206"/>
                  </a:lnTo>
                  <a:cubicBezTo>
                    <a:pt x="1912" y="2143"/>
                    <a:pt x="1912" y="2101"/>
                    <a:pt x="1870" y="2059"/>
                  </a:cubicBezTo>
                  <a:lnTo>
                    <a:pt x="1870" y="2080"/>
                  </a:lnTo>
                  <a:cubicBezTo>
                    <a:pt x="1807" y="2017"/>
                    <a:pt x="1765" y="1702"/>
                    <a:pt x="1702" y="1639"/>
                  </a:cubicBezTo>
                  <a:lnTo>
                    <a:pt x="1660" y="1660"/>
                  </a:lnTo>
                  <a:lnTo>
                    <a:pt x="1618" y="1618"/>
                  </a:lnTo>
                  <a:lnTo>
                    <a:pt x="1618" y="1618"/>
                  </a:lnTo>
                  <a:cubicBezTo>
                    <a:pt x="1618" y="1618"/>
                    <a:pt x="1728" y="1633"/>
                    <a:pt x="1744" y="1637"/>
                  </a:cubicBezTo>
                  <a:lnTo>
                    <a:pt x="1744" y="1637"/>
                  </a:lnTo>
                  <a:cubicBezTo>
                    <a:pt x="1744" y="1407"/>
                    <a:pt x="1744" y="1176"/>
                    <a:pt x="1744" y="924"/>
                  </a:cubicBezTo>
                  <a:cubicBezTo>
                    <a:pt x="1758" y="910"/>
                    <a:pt x="1772" y="906"/>
                    <a:pt x="1784" y="906"/>
                  </a:cubicBezTo>
                  <a:cubicBezTo>
                    <a:pt x="1809" y="906"/>
                    <a:pt x="1828" y="924"/>
                    <a:pt x="1828" y="924"/>
                  </a:cubicBezTo>
                  <a:cubicBezTo>
                    <a:pt x="1828" y="882"/>
                    <a:pt x="1786" y="903"/>
                    <a:pt x="1786" y="861"/>
                  </a:cubicBezTo>
                  <a:cubicBezTo>
                    <a:pt x="1786" y="847"/>
                    <a:pt x="1791" y="843"/>
                    <a:pt x="1797" y="843"/>
                  </a:cubicBezTo>
                  <a:cubicBezTo>
                    <a:pt x="1809" y="843"/>
                    <a:pt x="1828" y="861"/>
                    <a:pt x="1828" y="861"/>
                  </a:cubicBezTo>
                  <a:cubicBezTo>
                    <a:pt x="1849" y="861"/>
                    <a:pt x="1828" y="840"/>
                    <a:pt x="1828" y="840"/>
                  </a:cubicBezTo>
                  <a:cubicBezTo>
                    <a:pt x="1828" y="833"/>
                    <a:pt x="1821" y="831"/>
                    <a:pt x="1810" y="831"/>
                  </a:cubicBezTo>
                  <a:cubicBezTo>
                    <a:pt x="1788" y="831"/>
                    <a:pt x="1751" y="840"/>
                    <a:pt x="1723" y="840"/>
                  </a:cubicBezTo>
                  <a:lnTo>
                    <a:pt x="1723" y="798"/>
                  </a:lnTo>
                  <a:lnTo>
                    <a:pt x="1765" y="798"/>
                  </a:lnTo>
                  <a:cubicBezTo>
                    <a:pt x="1765" y="798"/>
                    <a:pt x="1660" y="756"/>
                    <a:pt x="1681" y="714"/>
                  </a:cubicBezTo>
                  <a:cubicBezTo>
                    <a:pt x="1702" y="672"/>
                    <a:pt x="1681" y="546"/>
                    <a:pt x="1702" y="462"/>
                  </a:cubicBezTo>
                  <a:cubicBezTo>
                    <a:pt x="1708" y="462"/>
                    <a:pt x="1714" y="462"/>
                    <a:pt x="1720" y="463"/>
                  </a:cubicBezTo>
                  <a:lnTo>
                    <a:pt x="1720" y="463"/>
                  </a:lnTo>
                  <a:cubicBezTo>
                    <a:pt x="1713" y="455"/>
                    <a:pt x="1715" y="437"/>
                    <a:pt x="1709" y="437"/>
                  </a:cubicBezTo>
                  <a:cubicBezTo>
                    <a:pt x="1707" y="437"/>
                    <a:pt x="1705" y="438"/>
                    <a:pt x="1702" y="441"/>
                  </a:cubicBezTo>
                  <a:cubicBezTo>
                    <a:pt x="1618" y="378"/>
                    <a:pt x="1702" y="294"/>
                    <a:pt x="1639" y="231"/>
                  </a:cubicBezTo>
                  <a:lnTo>
                    <a:pt x="127" y="2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 rot="10800000">
              <a:off x="611875" y="3787199"/>
              <a:ext cx="49375" cy="132375"/>
            </a:xfrm>
            <a:custGeom>
              <a:avLst/>
              <a:gdLst/>
              <a:ahLst/>
              <a:cxnLst/>
              <a:rect l="l" t="t" r="r" b="b"/>
              <a:pathLst>
                <a:path w="1975" h="5295" extrusionOk="0">
                  <a:moveTo>
                    <a:pt x="147" y="1"/>
                  </a:moveTo>
                  <a:cubicBezTo>
                    <a:pt x="126" y="1"/>
                    <a:pt x="105" y="22"/>
                    <a:pt x="126" y="43"/>
                  </a:cubicBezTo>
                  <a:cubicBezTo>
                    <a:pt x="126" y="22"/>
                    <a:pt x="126" y="1"/>
                    <a:pt x="147" y="1"/>
                  </a:cubicBezTo>
                  <a:close/>
                  <a:moveTo>
                    <a:pt x="126" y="43"/>
                  </a:moveTo>
                  <a:lnTo>
                    <a:pt x="170" y="48"/>
                  </a:lnTo>
                  <a:lnTo>
                    <a:pt x="170" y="48"/>
                  </a:lnTo>
                  <a:cubicBezTo>
                    <a:pt x="170" y="46"/>
                    <a:pt x="169" y="44"/>
                    <a:pt x="168" y="43"/>
                  </a:cubicBezTo>
                  <a:close/>
                  <a:moveTo>
                    <a:pt x="1743" y="1650"/>
                  </a:moveTo>
                  <a:lnTo>
                    <a:pt x="1743" y="1650"/>
                  </a:lnTo>
                  <a:cubicBezTo>
                    <a:pt x="1743" y="1653"/>
                    <a:pt x="1743" y="1657"/>
                    <a:pt x="1744" y="1660"/>
                  </a:cubicBezTo>
                  <a:cubicBezTo>
                    <a:pt x="1747" y="1657"/>
                    <a:pt x="1746" y="1653"/>
                    <a:pt x="1743" y="1650"/>
                  </a:cubicBezTo>
                  <a:close/>
                  <a:moveTo>
                    <a:pt x="1681" y="5167"/>
                  </a:moveTo>
                  <a:lnTo>
                    <a:pt x="1681" y="5183"/>
                  </a:lnTo>
                  <a:lnTo>
                    <a:pt x="1681" y="5183"/>
                  </a:lnTo>
                  <a:cubicBezTo>
                    <a:pt x="1675" y="5172"/>
                    <a:pt x="1670" y="5167"/>
                    <a:pt x="1681" y="5167"/>
                  </a:cubicBezTo>
                  <a:close/>
                  <a:moveTo>
                    <a:pt x="84" y="22"/>
                  </a:moveTo>
                  <a:cubicBezTo>
                    <a:pt x="84" y="64"/>
                    <a:pt x="63" y="85"/>
                    <a:pt x="84" y="106"/>
                  </a:cubicBezTo>
                  <a:cubicBezTo>
                    <a:pt x="74" y="116"/>
                    <a:pt x="63" y="116"/>
                    <a:pt x="53" y="116"/>
                  </a:cubicBezTo>
                  <a:cubicBezTo>
                    <a:pt x="42" y="116"/>
                    <a:pt x="32" y="116"/>
                    <a:pt x="21" y="127"/>
                  </a:cubicBezTo>
                  <a:cubicBezTo>
                    <a:pt x="0" y="148"/>
                    <a:pt x="63" y="190"/>
                    <a:pt x="42" y="211"/>
                  </a:cubicBezTo>
                  <a:cubicBezTo>
                    <a:pt x="0" y="274"/>
                    <a:pt x="105" y="316"/>
                    <a:pt x="63" y="379"/>
                  </a:cubicBezTo>
                  <a:lnTo>
                    <a:pt x="42" y="379"/>
                  </a:lnTo>
                  <a:cubicBezTo>
                    <a:pt x="21" y="400"/>
                    <a:pt x="42" y="442"/>
                    <a:pt x="21" y="484"/>
                  </a:cubicBezTo>
                  <a:cubicBezTo>
                    <a:pt x="21" y="484"/>
                    <a:pt x="40" y="474"/>
                    <a:pt x="53" y="474"/>
                  </a:cubicBezTo>
                  <a:cubicBezTo>
                    <a:pt x="59" y="474"/>
                    <a:pt x="63" y="477"/>
                    <a:pt x="63" y="484"/>
                  </a:cubicBezTo>
                  <a:cubicBezTo>
                    <a:pt x="84" y="505"/>
                    <a:pt x="63" y="547"/>
                    <a:pt x="42" y="589"/>
                  </a:cubicBezTo>
                  <a:lnTo>
                    <a:pt x="84" y="610"/>
                  </a:lnTo>
                  <a:cubicBezTo>
                    <a:pt x="63" y="778"/>
                    <a:pt x="105" y="1387"/>
                    <a:pt x="105" y="1534"/>
                  </a:cubicBezTo>
                  <a:cubicBezTo>
                    <a:pt x="105" y="1870"/>
                    <a:pt x="126" y="2185"/>
                    <a:pt x="147" y="2521"/>
                  </a:cubicBezTo>
                  <a:cubicBezTo>
                    <a:pt x="105" y="2542"/>
                    <a:pt x="126" y="2605"/>
                    <a:pt x="105" y="2647"/>
                  </a:cubicBezTo>
                  <a:cubicBezTo>
                    <a:pt x="116" y="2636"/>
                    <a:pt x="126" y="2631"/>
                    <a:pt x="134" y="2631"/>
                  </a:cubicBezTo>
                  <a:cubicBezTo>
                    <a:pt x="142" y="2631"/>
                    <a:pt x="147" y="2636"/>
                    <a:pt x="147" y="2647"/>
                  </a:cubicBezTo>
                  <a:cubicBezTo>
                    <a:pt x="147" y="2752"/>
                    <a:pt x="189" y="2647"/>
                    <a:pt x="189" y="2773"/>
                  </a:cubicBezTo>
                  <a:cubicBezTo>
                    <a:pt x="210" y="3025"/>
                    <a:pt x="189" y="3298"/>
                    <a:pt x="126" y="3550"/>
                  </a:cubicBezTo>
                  <a:cubicBezTo>
                    <a:pt x="189" y="3613"/>
                    <a:pt x="126" y="3697"/>
                    <a:pt x="189" y="3760"/>
                  </a:cubicBezTo>
                  <a:lnTo>
                    <a:pt x="168" y="3760"/>
                  </a:lnTo>
                  <a:cubicBezTo>
                    <a:pt x="189" y="3844"/>
                    <a:pt x="126" y="4222"/>
                    <a:pt x="147" y="4285"/>
                  </a:cubicBezTo>
                  <a:cubicBezTo>
                    <a:pt x="168" y="4369"/>
                    <a:pt x="105" y="4348"/>
                    <a:pt x="84" y="4411"/>
                  </a:cubicBezTo>
                  <a:cubicBezTo>
                    <a:pt x="96" y="4407"/>
                    <a:pt x="107" y="4405"/>
                    <a:pt x="117" y="4405"/>
                  </a:cubicBezTo>
                  <a:cubicBezTo>
                    <a:pt x="161" y="4405"/>
                    <a:pt x="189" y="4440"/>
                    <a:pt x="189" y="4474"/>
                  </a:cubicBezTo>
                  <a:cubicBezTo>
                    <a:pt x="210" y="4537"/>
                    <a:pt x="231" y="4600"/>
                    <a:pt x="253" y="4663"/>
                  </a:cubicBezTo>
                  <a:lnTo>
                    <a:pt x="210" y="4663"/>
                  </a:lnTo>
                  <a:cubicBezTo>
                    <a:pt x="253" y="4705"/>
                    <a:pt x="231" y="4789"/>
                    <a:pt x="253" y="4831"/>
                  </a:cubicBezTo>
                  <a:cubicBezTo>
                    <a:pt x="231" y="4894"/>
                    <a:pt x="147" y="5020"/>
                    <a:pt x="210" y="5125"/>
                  </a:cubicBezTo>
                  <a:lnTo>
                    <a:pt x="105" y="5188"/>
                  </a:lnTo>
                  <a:cubicBezTo>
                    <a:pt x="105" y="5188"/>
                    <a:pt x="814" y="5294"/>
                    <a:pt x="1293" y="5294"/>
                  </a:cubicBezTo>
                  <a:cubicBezTo>
                    <a:pt x="1452" y="5294"/>
                    <a:pt x="1586" y="5282"/>
                    <a:pt x="1660" y="5251"/>
                  </a:cubicBezTo>
                  <a:lnTo>
                    <a:pt x="1681" y="5251"/>
                  </a:lnTo>
                  <a:lnTo>
                    <a:pt x="1681" y="5230"/>
                  </a:lnTo>
                  <a:cubicBezTo>
                    <a:pt x="1688" y="5216"/>
                    <a:pt x="1695" y="5211"/>
                    <a:pt x="1702" y="5211"/>
                  </a:cubicBezTo>
                  <a:cubicBezTo>
                    <a:pt x="1716" y="5211"/>
                    <a:pt x="1730" y="5230"/>
                    <a:pt x="1744" y="5230"/>
                  </a:cubicBezTo>
                  <a:cubicBezTo>
                    <a:pt x="1744" y="5209"/>
                    <a:pt x="1744" y="5188"/>
                    <a:pt x="1765" y="5188"/>
                  </a:cubicBezTo>
                  <a:lnTo>
                    <a:pt x="1744" y="5188"/>
                  </a:lnTo>
                  <a:cubicBezTo>
                    <a:pt x="1723" y="5188"/>
                    <a:pt x="1702" y="5146"/>
                    <a:pt x="1702" y="5125"/>
                  </a:cubicBezTo>
                  <a:cubicBezTo>
                    <a:pt x="1723" y="5104"/>
                    <a:pt x="1765" y="5125"/>
                    <a:pt x="1786" y="5083"/>
                  </a:cubicBezTo>
                  <a:cubicBezTo>
                    <a:pt x="1828" y="4873"/>
                    <a:pt x="1849" y="4663"/>
                    <a:pt x="1849" y="4453"/>
                  </a:cubicBezTo>
                  <a:lnTo>
                    <a:pt x="1870" y="4453"/>
                  </a:lnTo>
                  <a:cubicBezTo>
                    <a:pt x="1870" y="4390"/>
                    <a:pt x="1870" y="4327"/>
                    <a:pt x="1849" y="4264"/>
                  </a:cubicBezTo>
                  <a:cubicBezTo>
                    <a:pt x="1870" y="4264"/>
                    <a:pt x="1891" y="4243"/>
                    <a:pt x="1912" y="4243"/>
                  </a:cubicBezTo>
                  <a:cubicBezTo>
                    <a:pt x="1913" y="4245"/>
                    <a:pt x="1914" y="4246"/>
                    <a:pt x="1915" y="4246"/>
                  </a:cubicBezTo>
                  <a:cubicBezTo>
                    <a:pt x="1933" y="4246"/>
                    <a:pt x="1933" y="3949"/>
                    <a:pt x="1933" y="3949"/>
                  </a:cubicBezTo>
                  <a:lnTo>
                    <a:pt x="1849" y="3949"/>
                  </a:lnTo>
                  <a:cubicBezTo>
                    <a:pt x="1849" y="3886"/>
                    <a:pt x="1933" y="3928"/>
                    <a:pt x="1912" y="3865"/>
                  </a:cubicBezTo>
                  <a:cubicBezTo>
                    <a:pt x="1828" y="3844"/>
                    <a:pt x="1933" y="3781"/>
                    <a:pt x="1891" y="3739"/>
                  </a:cubicBezTo>
                  <a:cubicBezTo>
                    <a:pt x="1891" y="3739"/>
                    <a:pt x="1891" y="3718"/>
                    <a:pt x="1912" y="3718"/>
                  </a:cubicBezTo>
                  <a:cubicBezTo>
                    <a:pt x="1870" y="3718"/>
                    <a:pt x="1912" y="3697"/>
                    <a:pt x="1891" y="3676"/>
                  </a:cubicBezTo>
                  <a:cubicBezTo>
                    <a:pt x="1884" y="3669"/>
                    <a:pt x="1881" y="3666"/>
                    <a:pt x="1881" y="3666"/>
                  </a:cubicBezTo>
                  <a:lnTo>
                    <a:pt x="1881" y="3666"/>
                  </a:lnTo>
                  <a:cubicBezTo>
                    <a:pt x="1879" y="3666"/>
                    <a:pt x="1884" y="3676"/>
                    <a:pt x="1870" y="3676"/>
                  </a:cubicBezTo>
                  <a:lnTo>
                    <a:pt x="1849" y="3634"/>
                  </a:lnTo>
                  <a:cubicBezTo>
                    <a:pt x="1859" y="3623"/>
                    <a:pt x="1870" y="3618"/>
                    <a:pt x="1880" y="3618"/>
                  </a:cubicBezTo>
                  <a:cubicBezTo>
                    <a:pt x="1891" y="3618"/>
                    <a:pt x="1901" y="3623"/>
                    <a:pt x="1912" y="3634"/>
                  </a:cubicBezTo>
                  <a:cubicBezTo>
                    <a:pt x="1954" y="3382"/>
                    <a:pt x="1975" y="3130"/>
                    <a:pt x="1975" y="2899"/>
                  </a:cubicBezTo>
                  <a:cubicBezTo>
                    <a:pt x="1933" y="2899"/>
                    <a:pt x="1954" y="2941"/>
                    <a:pt x="1891" y="2962"/>
                  </a:cubicBezTo>
                  <a:cubicBezTo>
                    <a:pt x="1849" y="2920"/>
                    <a:pt x="1891" y="2899"/>
                    <a:pt x="1870" y="2899"/>
                  </a:cubicBezTo>
                  <a:cubicBezTo>
                    <a:pt x="1954" y="2899"/>
                    <a:pt x="1891" y="2836"/>
                    <a:pt x="1975" y="2794"/>
                  </a:cubicBezTo>
                  <a:lnTo>
                    <a:pt x="1954" y="2794"/>
                  </a:lnTo>
                  <a:cubicBezTo>
                    <a:pt x="1912" y="2647"/>
                    <a:pt x="1933" y="2752"/>
                    <a:pt x="1954" y="2647"/>
                  </a:cubicBezTo>
                  <a:cubicBezTo>
                    <a:pt x="1954" y="2563"/>
                    <a:pt x="1891" y="2542"/>
                    <a:pt x="1912" y="2500"/>
                  </a:cubicBezTo>
                  <a:lnTo>
                    <a:pt x="1912" y="2500"/>
                  </a:lnTo>
                  <a:cubicBezTo>
                    <a:pt x="1912" y="2500"/>
                    <a:pt x="1893" y="2509"/>
                    <a:pt x="1881" y="2509"/>
                  </a:cubicBezTo>
                  <a:cubicBezTo>
                    <a:pt x="1874" y="2509"/>
                    <a:pt x="1870" y="2507"/>
                    <a:pt x="1870" y="2500"/>
                  </a:cubicBezTo>
                  <a:cubicBezTo>
                    <a:pt x="1912" y="2500"/>
                    <a:pt x="1828" y="2458"/>
                    <a:pt x="1891" y="2437"/>
                  </a:cubicBezTo>
                  <a:cubicBezTo>
                    <a:pt x="1891" y="2437"/>
                    <a:pt x="1891" y="2390"/>
                    <a:pt x="1851" y="2390"/>
                  </a:cubicBezTo>
                  <a:cubicBezTo>
                    <a:pt x="1846" y="2390"/>
                    <a:pt x="1841" y="2391"/>
                    <a:pt x="1834" y="2393"/>
                  </a:cubicBezTo>
                  <a:lnTo>
                    <a:pt x="1834" y="2393"/>
                  </a:lnTo>
                  <a:cubicBezTo>
                    <a:pt x="1850" y="2384"/>
                    <a:pt x="1866" y="2348"/>
                    <a:pt x="1882" y="2348"/>
                  </a:cubicBezTo>
                  <a:cubicBezTo>
                    <a:pt x="1885" y="2348"/>
                    <a:pt x="1888" y="2350"/>
                    <a:pt x="1891" y="2353"/>
                  </a:cubicBezTo>
                  <a:cubicBezTo>
                    <a:pt x="1891" y="2353"/>
                    <a:pt x="1912" y="2332"/>
                    <a:pt x="1891" y="2311"/>
                  </a:cubicBezTo>
                  <a:lnTo>
                    <a:pt x="1870" y="2332"/>
                  </a:lnTo>
                  <a:cubicBezTo>
                    <a:pt x="1870" y="2290"/>
                    <a:pt x="1912" y="2248"/>
                    <a:pt x="1870" y="2206"/>
                  </a:cubicBezTo>
                  <a:lnTo>
                    <a:pt x="1828" y="2227"/>
                  </a:lnTo>
                  <a:cubicBezTo>
                    <a:pt x="1828" y="2206"/>
                    <a:pt x="1828" y="2164"/>
                    <a:pt x="1891" y="2164"/>
                  </a:cubicBezTo>
                  <a:lnTo>
                    <a:pt x="1912" y="2206"/>
                  </a:lnTo>
                  <a:cubicBezTo>
                    <a:pt x="1912" y="2143"/>
                    <a:pt x="1891" y="2101"/>
                    <a:pt x="1870" y="2059"/>
                  </a:cubicBezTo>
                  <a:lnTo>
                    <a:pt x="1870" y="2080"/>
                  </a:lnTo>
                  <a:cubicBezTo>
                    <a:pt x="1807" y="2017"/>
                    <a:pt x="1765" y="1702"/>
                    <a:pt x="1702" y="1639"/>
                  </a:cubicBezTo>
                  <a:lnTo>
                    <a:pt x="1639" y="1660"/>
                  </a:lnTo>
                  <a:lnTo>
                    <a:pt x="1618" y="1618"/>
                  </a:lnTo>
                  <a:lnTo>
                    <a:pt x="1618" y="1618"/>
                  </a:lnTo>
                  <a:cubicBezTo>
                    <a:pt x="1618" y="1618"/>
                    <a:pt x="1724" y="1633"/>
                    <a:pt x="1743" y="1650"/>
                  </a:cubicBezTo>
                  <a:lnTo>
                    <a:pt x="1743" y="1650"/>
                  </a:lnTo>
                  <a:cubicBezTo>
                    <a:pt x="1723" y="1402"/>
                    <a:pt x="1723" y="1173"/>
                    <a:pt x="1744" y="925"/>
                  </a:cubicBezTo>
                  <a:cubicBezTo>
                    <a:pt x="1751" y="918"/>
                    <a:pt x="1762" y="915"/>
                    <a:pt x="1775" y="915"/>
                  </a:cubicBezTo>
                  <a:cubicBezTo>
                    <a:pt x="1800" y="915"/>
                    <a:pt x="1828" y="925"/>
                    <a:pt x="1828" y="925"/>
                  </a:cubicBezTo>
                  <a:cubicBezTo>
                    <a:pt x="1807" y="883"/>
                    <a:pt x="1786" y="904"/>
                    <a:pt x="1786" y="883"/>
                  </a:cubicBezTo>
                  <a:cubicBezTo>
                    <a:pt x="1786" y="869"/>
                    <a:pt x="1790" y="864"/>
                    <a:pt x="1797" y="864"/>
                  </a:cubicBezTo>
                  <a:cubicBezTo>
                    <a:pt x="1809" y="864"/>
                    <a:pt x="1828" y="883"/>
                    <a:pt x="1828" y="883"/>
                  </a:cubicBezTo>
                  <a:cubicBezTo>
                    <a:pt x="1849" y="883"/>
                    <a:pt x="1828" y="841"/>
                    <a:pt x="1828" y="841"/>
                  </a:cubicBezTo>
                  <a:cubicBezTo>
                    <a:pt x="1828" y="841"/>
                    <a:pt x="1744" y="841"/>
                    <a:pt x="1723" y="862"/>
                  </a:cubicBezTo>
                  <a:lnTo>
                    <a:pt x="1723" y="799"/>
                  </a:lnTo>
                  <a:lnTo>
                    <a:pt x="1744" y="799"/>
                  </a:lnTo>
                  <a:cubicBezTo>
                    <a:pt x="1744" y="799"/>
                    <a:pt x="1660" y="778"/>
                    <a:pt x="1681" y="715"/>
                  </a:cubicBezTo>
                  <a:cubicBezTo>
                    <a:pt x="1702" y="673"/>
                    <a:pt x="1681" y="547"/>
                    <a:pt x="1681" y="463"/>
                  </a:cubicBezTo>
                  <a:cubicBezTo>
                    <a:pt x="1723" y="463"/>
                    <a:pt x="1723" y="484"/>
                    <a:pt x="1744" y="505"/>
                  </a:cubicBezTo>
                  <a:lnTo>
                    <a:pt x="1744" y="463"/>
                  </a:lnTo>
                  <a:cubicBezTo>
                    <a:pt x="1737" y="466"/>
                    <a:pt x="1733" y="467"/>
                    <a:pt x="1729" y="467"/>
                  </a:cubicBezTo>
                  <a:cubicBezTo>
                    <a:pt x="1711" y="467"/>
                    <a:pt x="1716" y="437"/>
                    <a:pt x="1708" y="437"/>
                  </a:cubicBezTo>
                  <a:cubicBezTo>
                    <a:pt x="1707" y="437"/>
                    <a:pt x="1705" y="438"/>
                    <a:pt x="1702" y="442"/>
                  </a:cubicBezTo>
                  <a:cubicBezTo>
                    <a:pt x="1618" y="379"/>
                    <a:pt x="1702" y="295"/>
                    <a:pt x="1639" y="232"/>
                  </a:cubicBezTo>
                  <a:lnTo>
                    <a:pt x="170" y="48"/>
                  </a:lnTo>
                  <a:lnTo>
                    <a:pt x="170" y="48"/>
                  </a:lnTo>
                  <a:cubicBezTo>
                    <a:pt x="178" y="74"/>
                    <a:pt x="173" y="74"/>
                    <a:pt x="166" y="74"/>
                  </a:cubicBezTo>
                  <a:cubicBezTo>
                    <a:pt x="158" y="74"/>
                    <a:pt x="147" y="74"/>
                    <a:pt x="147" y="106"/>
                  </a:cubicBezTo>
                  <a:cubicBezTo>
                    <a:pt x="105" y="106"/>
                    <a:pt x="84" y="64"/>
                    <a:pt x="84" y="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 rot="10800000">
              <a:off x="160850" y="4362674"/>
              <a:ext cx="1075" cy="1600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0"/>
                  </a:moveTo>
                  <a:cubicBezTo>
                    <a:pt x="21" y="0"/>
                    <a:pt x="0" y="21"/>
                    <a:pt x="0" y="63"/>
                  </a:cubicBezTo>
                  <a:cubicBezTo>
                    <a:pt x="21" y="42"/>
                    <a:pt x="42" y="21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 rot="10800000">
              <a:off x="160850" y="4364249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 rot="10800000">
              <a:off x="202325" y="4493949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cubicBezTo>
                    <a:pt x="0" y="1"/>
                    <a:pt x="0" y="1"/>
                    <a:pt x="0" y="2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 rot="10800000">
              <a:off x="155075" y="4363174"/>
              <a:ext cx="49375" cy="131850"/>
            </a:xfrm>
            <a:custGeom>
              <a:avLst/>
              <a:gdLst/>
              <a:ahLst/>
              <a:cxnLst/>
              <a:rect l="l" t="t" r="r" b="b"/>
              <a:pathLst>
                <a:path w="1975" h="5274" extrusionOk="0">
                  <a:moveTo>
                    <a:pt x="1743" y="463"/>
                  </a:moveTo>
                  <a:cubicBezTo>
                    <a:pt x="1740" y="463"/>
                    <a:pt x="1737" y="464"/>
                    <a:pt x="1736" y="466"/>
                  </a:cubicBezTo>
                  <a:lnTo>
                    <a:pt x="1736" y="466"/>
                  </a:lnTo>
                  <a:cubicBezTo>
                    <a:pt x="1738" y="465"/>
                    <a:pt x="1740" y="464"/>
                    <a:pt x="1743" y="463"/>
                  </a:cubicBezTo>
                  <a:close/>
                  <a:moveTo>
                    <a:pt x="1743" y="1638"/>
                  </a:moveTo>
                  <a:lnTo>
                    <a:pt x="1743" y="1638"/>
                  </a:lnTo>
                  <a:cubicBezTo>
                    <a:pt x="1743" y="1638"/>
                    <a:pt x="1743" y="1638"/>
                    <a:pt x="1743" y="1639"/>
                  </a:cubicBezTo>
                  <a:cubicBezTo>
                    <a:pt x="1746" y="1639"/>
                    <a:pt x="1745" y="1638"/>
                    <a:pt x="1743" y="1638"/>
                  </a:cubicBezTo>
                  <a:close/>
                  <a:moveTo>
                    <a:pt x="1911" y="4243"/>
                  </a:moveTo>
                  <a:cubicBezTo>
                    <a:pt x="1910" y="4243"/>
                    <a:pt x="1909" y="4243"/>
                    <a:pt x="1908" y="4243"/>
                  </a:cubicBezTo>
                  <a:lnTo>
                    <a:pt x="1908" y="4243"/>
                  </a:lnTo>
                  <a:cubicBezTo>
                    <a:pt x="1908" y="4244"/>
                    <a:pt x="1909" y="4244"/>
                    <a:pt x="1909" y="4244"/>
                  </a:cubicBezTo>
                  <a:cubicBezTo>
                    <a:pt x="1910" y="4244"/>
                    <a:pt x="1911" y="4244"/>
                    <a:pt x="1911" y="4243"/>
                  </a:cubicBezTo>
                  <a:close/>
                  <a:moveTo>
                    <a:pt x="1701" y="5167"/>
                  </a:moveTo>
                  <a:lnTo>
                    <a:pt x="1701" y="5183"/>
                  </a:lnTo>
                  <a:lnTo>
                    <a:pt x="1701" y="5183"/>
                  </a:lnTo>
                  <a:cubicBezTo>
                    <a:pt x="1696" y="5172"/>
                    <a:pt x="1691" y="5167"/>
                    <a:pt x="1701" y="5167"/>
                  </a:cubicBezTo>
                  <a:close/>
                  <a:moveTo>
                    <a:pt x="147" y="1"/>
                  </a:moveTo>
                  <a:lnTo>
                    <a:pt x="147" y="1"/>
                  </a:lnTo>
                  <a:cubicBezTo>
                    <a:pt x="126" y="1"/>
                    <a:pt x="105" y="22"/>
                    <a:pt x="126" y="43"/>
                  </a:cubicBezTo>
                  <a:lnTo>
                    <a:pt x="168" y="43"/>
                  </a:lnTo>
                  <a:cubicBezTo>
                    <a:pt x="179" y="64"/>
                    <a:pt x="173" y="64"/>
                    <a:pt x="165" y="64"/>
                  </a:cubicBezTo>
                  <a:cubicBezTo>
                    <a:pt x="158" y="64"/>
                    <a:pt x="147" y="64"/>
                    <a:pt x="147" y="85"/>
                  </a:cubicBezTo>
                  <a:cubicBezTo>
                    <a:pt x="105" y="85"/>
                    <a:pt x="84" y="64"/>
                    <a:pt x="84" y="22"/>
                  </a:cubicBezTo>
                  <a:cubicBezTo>
                    <a:pt x="84" y="43"/>
                    <a:pt x="63" y="85"/>
                    <a:pt x="84" y="85"/>
                  </a:cubicBezTo>
                  <a:cubicBezTo>
                    <a:pt x="74" y="106"/>
                    <a:pt x="63" y="106"/>
                    <a:pt x="53" y="106"/>
                  </a:cubicBezTo>
                  <a:cubicBezTo>
                    <a:pt x="42" y="106"/>
                    <a:pt x="32" y="106"/>
                    <a:pt x="21" y="127"/>
                  </a:cubicBezTo>
                  <a:cubicBezTo>
                    <a:pt x="0" y="148"/>
                    <a:pt x="63" y="169"/>
                    <a:pt x="42" y="211"/>
                  </a:cubicBezTo>
                  <a:cubicBezTo>
                    <a:pt x="0" y="274"/>
                    <a:pt x="105" y="316"/>
                    <a:pt x="63" y="358"/>
                  </a:cubicBezTo>
                  <a:lnTo>
                    <a:pt x="42" y="358"/>
                  </a:lnTo>
                  <a:cubicBezTo>
                    <a:pt x="21" y="379"/>
                    <a:pt x="42" y="421"/>
                    <a:pt x="21" y="463"/>
                  </a:cubicBezTo>
                  <a:cubicBezTo>
                    <a:pt x="21" y="463"/>
                    <a:pt x="40" y="453"/>
                    <a:pt x="58" y="453"/>
                  </a:cubicBezTo>
                  <a:cubicBezTo>
                    <a:pt x="68" y="453"/>
                    <a:pt x="77" y="456"/>
                    <a:pt x="84" y="463"/>
                  </a:cubicBezTo>
                  <a:cubicBezTo>
                    <a:pt x="84" y="484"/>
                    <a:pt x="84" y="547"/>
                    <a:pt x="42" y="568"/>
                  </a:cubicBezTo>
                  <a:lnTo>
                    <a:pt x="84" y="610"/>
                  </a:lnTo>
                  <a:cubicBezTo>
                    <a:pt x="63" y="757"/>
                    <a:pt x="105" y="1366"/>
                    <a:pt x="105" y="1534"/>
                  </a:cubicBezTo>
                  <a:cubicBezTo>
                    <a:pt x="105" y="1849"/>
                    <a:pt x="126" y="2185"/>
                    <a:pt x="168" y="2500"/>
                  </a:cubicBezTo>
                  <a:cubicBezTo>
                    <a:pt x="126" y="2542"/>
                    <a:pt x="126" y="2584"/>
                    <a:pt x="105" y="2626"/>
                  </a:cubicBezTo>
                  <a:cubicBezTo>
                    <a:pt x="112" y="2619"/>
                    <a:pt x="121" y="2616"/>
                    <a:pt x="131" y="2616"/>
                  </a:cubicBezTo>
                  <a:cubicBezTo>
                    <a:pt x="149" y="2616"/>
                    <a:pt x="168" y="2626"/>
                    <a:pt x="168" y="2626"/>
                  </a:cubicBezTo>
                  <a:cubicBezTo>
                    <a:pt x="168" y="2689"/>
                    <a:pt x="173" y="2689"/>
                    <a:pt x="181" y="2689"/>
                  </a:cubicBezTo>
                  <a:cubicBezTo>
                    <a:pt x="189" y="2689"/>
                    <a:pt x="200" y="2689"/>
                    <a:pt x="210" y="2752"/>
                  </a:cubicBezTo>
                  <a:cubicBezTo>
                    <a:pt x="210" y="3025"/>
                    <a:pt x="189" y="3277"/>
                    <a:pt x="147" y="3550"/>
                  </a:cubicBezTo>
                  <a:cubicBezTo>
                    <a:pt x="189" y="3613"/>
                    <a:pt x="147" y="3697"/>
                    <a:pt x="189" y="3760"/>
                  </a:cubicBezTo>
                  <a:lnTo>
                    <a:pt x="168" y="3760"/>
                  </a:lnTo>
                  <a:cubicBezTo>
                    <a:pt x="189" y="3823"/>
                    <a:pt x="126" y="4201"/>
                    <a:pt x="147" y="4285"/>
                  </a:cubicBezTo>
                  <a:cubicBezTo>
                    <a:pt x="189" y="4348"/>
                    <a:pt x="105" y="4348"/>
                    <a:pt x="84" y="4390"/>
                  </a:cubicBezTo>
                  <a:cubicBezTo>
                    <a:pt x="147" y="4390"/>
                    <a:pt x="189" y="4432"/>
                    <a:pt x="210" y="4474"/>
                  </a:cubicBezTo>
                  <a:lnTo>
                    <a:pt x="189" y="4474"/>
                  </a:lnTo>
                  <a:cubicBezTo>
                    <a:pt x="210" y="4516"/>
                    <a:pt x="252" y="4579"/>
                    <a:pt x="273" y="4642"/>
                  </a:cubicBezTo>
                  <a:lnTo>
                    <a:pt x="231" y="4642"/>
                  </a:lnTo>
                  <a:cubicBezTo>
                    <a:pt x="273" y="4684"/>
                    <a:pt x="252" y="4789"/>
                    <a:pt x="252" y="4810"/>
                  </a:cubicBezTo>
                  <a:cubicBezTo>
                    <a:pt x="231" y="4894"/>
                    <a:pt x="168" y="4999"/>
                    <a:pt x="210" y="5104"/>
                  </a:cubicBezTo>
                  <a:lnTo>
                    <a:pt x="105" y="5167"/>
                  </a:lnTo>
                  <a:cubicBezTo>
                    <a:pt x="105" y="5167"/>
                    <a:pt x="826" y="5273"/>
                    <a:pt x="1301" y="5273"/>
                  </a:cubicBezTo>
                  <a:cubicBezTo>
                    <a:pt x="1460" y="5273"/>
                    <a:pt x="1591" y="5262"/>
                    <a:pt x="1659" y="5230"/>
                  </a:cubicBezTo>
                  <a:lnTo>
                    <a:pt x="1701" y="5230"/>
                  </a:lnTo>
                  <a:cubicBezTo>
                    <a:pt x="1705" y="5223"/>
                    <a:pt x="1706" y="5217"/>
                    <a:pt x="1707" y="5211"/>
                  </a:cubicBezTo>
                  <a:lnTo>
                    <a:pt x="1707" y="5211"/>
                  </a:lnTo>
                  <a:cubicBezTo>
                    <a:pt x="1707" y="5211"/>
                    <a:pt x="1707" y="5211"/>
                    <a:pt x="1707" y="5211"/>
                  </a:cubicBezTo>
                  <a:cubicBezTo>
                    <a:pt x="1715" y="5211"/>
                    <a:pt x="1729" y="5230"/>
                    <a:pt x="1743" y="5230"/>
                  </a:cubicBezTo>
                  <a:cubicBezTo>
                    <a:pt x="1743" y="5209"/>
                    <a:pt x="1764" y="5188"/>
                    <a:pt x="1764" y="5188"/>
                  </a:cubicBezTo>
                  <a:lnTo>
                    <a:pt x="1743" y="5188"/>
                  </a:lnTo>
                  <a:cubicBezTo>
                    <a:pt x="1743" y="5188"/>
                    <a:pt x="1701" y="5146"/>
                    <a:pt x="1722" y="5125"/>
                  </a:cubicBezTo>
                  <a:cubicBezTo>
                    <a:pt x="1743" y="5104"/>
                    <a:pt x="1785" y="5125"/>
                    <a:pt x="1785" y="5083"/>
                  </a:cubicBezTo>
                  <a:cubicBezTo>
                    <a:pt x="1827" y="4873"/>
                    <a:pt x="1848" y="4663"/>
                    <a:pt x="1869" y="4453"/>
                  </a:cubicBezTo>
                  <a:lnTo>
                    <a:pt x="1890" y="4453"/>
                  </a:lnTo>
                  <a:cubicBezTo>
                    <a:pt x="1869" y="4390"/>
                    <a:pt x="1890" y="4327"/>
                    <a:pt x="1869" y="4264"/>
                  </a:cubicBezTo>
                  <a:cubicBezTo>
                    <a:pt x="1869" y="4264"/>
                    <a:pt x="1888" y="4245"/>
                    <a:pt x="1908" y="4243"/>
                  </a:cubicBezTo>
                  <a:lnTo>
                    <a:pt x="1908" y="4243"/>
                  </a:lnTo>
                  <a:cubicBezTo>
                    <a:pt x="1890" y="4226"/>
                    <a:pt x="1891" y="3928"/>
                    <a:pt x="1911" y="3928"/>
                  </a:cubicBezTo>
                  <a:lnTo>
                    <a:pt x="1848" y="3928"/>
                  </a:lnTo>
                  <a:cubicBezTo>
                    <a:pt x="1848" y="3865"/>
                    <a:pt x="1911" y="3907"/>
                    <a:pt x="1911" y="3865"/>
                  </a:cubicBezTo>
                  <a:cubicBezTo>
                    <a:pt x="1806" y="3823"/>
                    <a:pt x="1911" y="3760"/>
                    <a:pt x="1869" y="3739"/>
                  </a:cubicBezTo>
                  <a:cubicBezTo>
                    <a:pt x="1869" y="3739"/>
                    <a:pt x="1869" y="3718"/>
                    <a:pt x="1884" y="3713"/>
                  </a:cubicBezTo>
                  <a:lnTo>
                    <a:pt x="1884" y="3713"/>
                  </a:lnTo>
                  <a:cubicBezTo>
                    <a:pt x="1889" y="3716"/>
                    <a:pt x="1898" y="3718"/>
                    <a:pt x="1911" y="3718"/>
                  </a:cubicBezTo>
                  <a:cubicBezTo>
                    <a:pt x="1903" y="3714"/>
                    <a:pt x="1896" y="3712"/>
                    <a:pt x="1891" y="3712"/>
                  </a:cubicBezTo>
                  <a:cubicBezTo>
                    <a:pt x="1888" y="3712"/>
                    <a:pt x="1886" y="3712"/>
                    <a:pt x="1884" y="3713"/>
                  </a:cubicBezTo>
                  <a:lnTo>
                    <a:pt x="1884" y="3713"/>
                  </a:lnTo>
                  <a:cubicBezTo>
                    <a:pt x="1864" y="3701"/>
                    <a:pt x="1890" y="3672"/>
                    <a:pt x="1890" y="3655"/>
                  </a:cubicBezTo>
                  <a:cubicBezTo>
                    <a:pt x="1883" y="3648"/>
                    <a:pt x="1879" y="3646"/>
                    <a:pt x="1875" y="3646"/>
                  </a:cubicBezTo>
                  <a:cubicBezTo>
                    <a:pt x="1867" y="3646"/>
                    <a:pt x="1862" y="3655"/>
                    <a:pt x="1848" y="3655"/>
                  </a:cubicBezTo>
                  <a:lnTo>
                    <a:pt x="1827" y="3613"/>
                  </a:lnTo>
                  <a:cubicBezTo>
                    <a:pt x="1841" y="3613"/>
                    <a:pt x="1865" y="3604"/>
                    <a:pt x="1879" y="3604"/>
                  </a:cubicBezTo>
                  <a:cubicBezTo>
                    <a:pt x="1886" y="3604"/>
                    <a:pt x="1890" y="3606"/>
                    <a:pt x="1890" y="3613"/>
                  </a:cubicBezTo>
                  <a:cubicBezTo>
                    <a:pt x="1932" y="3382"/>
                    <a:pt x="1953" y="3130"/>
                    <a:pt x="1953" y="2878"/>
                  </a:cubicBezTo>
                  <a:cubicBezTo>
                    <a:pt x="1911" y="2878"/>
                    <a:pt x="1932" y="2920"/>
                    <a:pt x="1869" y="2941"/>
                  </a:cubicBezTo>
                  <a:cubicBezTo>
                    <a:pt x="1848" y="2899"/>
                    <a:pt x="1869" y="2899"/>
                    <a:pt x="1848" y="2878"/>
                  </a:cubicBezTo>
                  <a:cubicBezTo>
                    <a:pt x="1953" y="2878"/>
                    <a:pt x="1869" y="2815"/>
                    <a:pt x="1974" y="2794"/>
                  </a:cubicBezTo>
                  <a:lnTo>
                    <a:pt x="1911" y="2794"/>
                  </a:lnTo>
                  <a:lnTo>
                    <a:pt x="1953" y="2773"/>
                  </a:lnTo>
                  <a:cubicBezTo>
                    <a:pt x="1890" y="2647"/>
                    <a:pt x="1932" y="2752"/>
                    <a:pt x="1953" y="2626"/>
                  </a:cubicBezTo>
                  <a:cubicBezTo>
                    <a:pt x="1953" y="2563"/>
                    <a:pt x="1869" y="2521"/>
                    <a:pt x="1890" y="2479"/>
                  </a:cubicBezTo>
                  <a:lnTo>
                    <a:pt x="1890" y="2479"/>
                  </a:lnTo>
                  <a:cubicBezTo>
                    <a:pt x="1890" y="2479"/>
                    <a:pt x="1881" y="2488"/>
                    <a:pt x="1868" y="2488"/>
                  </a:cubicBezTo>
                  <a:cubicBezTo>
                    <a:pt x="1862" y="2488"/>
                    <a:pt x="1855" y="2486"/>
                    <a:pt x="1848" y="2479"/>
                  </a:cubicBezTo>
                  <a:cubicBezTo>
                    <a:pt x="1890" y="2479"/>
                    <a:pt x="1827" y="2437"/>
                    <a:pt x="1869" y="2437"/>
                  </a:cubicBezTo>
                  <a:cubicBezTo>
                    <a:pt x="1869" y="2419"/>
                    <a:pt x="1869" y="2370"/>
                    <a:pt x="1829" y="2370"/>
                  </a:cubicBezTo>
                  <a:cubicBezTo>
                    <a:pt x="1827" y="2370"/>
                    <a:pt x="1825" y="2370"/>
                    <a:pt x="1823" y="2370"/>
                  </a:cubicBezTo>
                  <a:lnTo>
                    <a:pt x="1823" y="2370"/>
                  </a:lnTo>
                  <a:cubicBezTo>
                    <a:pt x="1841" y="2361"/>
                    <a:pt x="1850" y="2338"/>
                    <a:pt x="1865" y="2338"/>
                  </a:cubicBezTo>
                  <a:cubicBezTo>
                    <a:pt x="1872" y="2338"/>
                    <a:pt x="1880" y="2342"/>
                    <a:pt x="1890" y="2353"/>
                  </a:cubicBezTo>
                  <a:lnTo>
                    <a:pt x="1890" y="2311"/>
                  </a:lnTo>
                  <a:lnTo>
                    <a:pt x="1869" y="2332"/>
                  </a:lnTo>
                  <a:cubicBezTo>
                    <a:pt x="1869" y="2269"/>
                    <a:pt x="1911" y="2248"/>
                    <a:pt x="1848" y="2206"/>
                  </a:cubicBezTo>
                  <a:lnTo>
                    <a:pt x="1827" y="2227"/>
                  </a:lnTo>
                  <a:cubicBezTo>
                    <a:pt x="1827" y="2185"/>
                    <a:pt x="1827" y="2164"/>
                    <a:pt x="1890" y="2143"/>
                  </a:cubicBezTo>
                  <a:lnTo>
                    <a:pt x="1890" y="2143"/>
                  </a:lnTo>
                  <a:cubicBezTo>
                    <a:pt x="1890" y="2158"/>
                    <a:pt x="1890" y="2172"/>
                    <a:pt x="1890" y="2185"/>
                  </a:cubicBezTo>
                  <a:lnTo>
                    <a:pt x="1890" y="2143"/>
                  </a:lnTo>
                  <a:cubicBezTo>
                    <a:pt x="1890" y="2143"/>
                    <a:pt x="1890" y="2143"/>
                    <a:pt x="1890" y="2143"/>
                  </a:cubicBezTo>
                  <a:lnTo>
                    <a:pt x="1890" y="2143"/>
                  </a:lnTo>
                  <a:cubicBezTo>
                    <a:pt x="1888" y="2107"/>
                    <a:pt x="1884" y="2067"/>
                    <a:pt x="1869" y="2038"/>
                  </a:cubicBezTo>
                  <a:lnTo>
                    <a:pt x="1869" y="2080"/>
                  </a:lnTo>
                  <a:cubicBezTo>
                    <a:pt x="1806" y="2017"/>
                    <a:pt x="1764" y="1702"/>
                    <a:pt x="1680" y="1639"/>
                  </a:cubicBezTo>
                  <a:lnTo>
                    <a:pt x="1638" y="1660"/>
                  </a:lnTo>
                  <a:lnTo>
                    <a:pt x="1596" y="1618"/>
                  </a:lnTo>
                  <a:lnTo>
                    <a:pt x="1596" y="1618"/>
                  </a:lnTo>
                  <a:cubicBezTo>
                    <a:pt x="1596" y="1618"/>
                    <a:pt x="1726" y="1634"/>
                    <a:pt x="1743" y="1638"/>
                  </a:cubicBezTo>
                  <a:lnTo>
                    <a:pt x="1743" y="1638"/>
                  </a:lnTo>
                  <a:cubicBezTo>
                    <a:pt x="1722" y="1407"/>
                    <a:pt x="1722" y="1176"/>
                    <a:pt x="1743" y="925"/>
                  </a:cubicBezTo>
                  <a:cubicBezTo>
                    <a:pt x="1750" y="911"/>
                    <a:pt x="1759" y="906"/>
                    <a:pt x="1770" y="906"/>
                  </a:cubicBezTo>
                  <a:cubicBezTo>
                    <a:pt x="1790" y="906"/>
                    <a:pt x="1813" y="925"/>
                    <a:pt x="1827" y="925"/>
                  </a:cubicBezTo>
                  <a:cubicBezTo>
                    <a:pt x="1806" y="883"/>
                    <a:pt x="1764" y="904"/>
                    <a:pt x="1785" y="862"/>
                  </a:cubicBezTo>
                  <a:cubicBezTo>
                    <a:pt x="1785" y="848"/>
                    <a:pt x="1787" y="843"/>
                    <a:pt x="1791" y="843"/>
                  </a:cubicBezTo>
                  <a:cubicBezTo>
                    <a:pt x="1799" y="843"/>
                    <a:pt x="1813" y="862"/>
                    <a:pt x="1827" y="862"/>
                  </a:cubicBezTo>
                  <a:cubicBezTo>
                    <a:pt x="1827" y="862"/>
                    <a:pt x="1827" y="841"/>
                    <a:pt x="1827" y="841"/>
                  </a:cubicBezTo>
                  <a:lnTo>
                    <a:pt x="1701" y="841"/>
                  </a:lnTo>
                  <a:lnTo>
                    <a:pt x="1701" y="799"/>
                  </a:lnTo>
                  <a:lnTo>
                    <a:pt x="1743" y="799"/>
                  </a:lnTo>
                  <a:cubicBezTo>
                    <a:pt x="1743" y="799"/>
                    <a:pt x="1638" y="778"/>
                    <a:pt x="1659" y="715"/>
                  </a:cubicBezTo>
                  <a:cubicBezTo>
                    <a:pt x="1680" y="673"/>
                    <a:pt x="1659" y="547"/>
                    <a:pt x="1680" y="463"/>
                  </a:cubicBezTo>
                  <a:cubicBezTo>
                    <a:pt x="1701" y="463"/>
                    <a:pt x="1722" y="484"/>
                    <a:pt x="1722" y="484"/>
                  </a:cubicBezTo>
                  <a:cubicBezTo>
                    <a:pt x="1726" y="488"/>
                    <a:pt x="1729" y="490"/>
                    <a:pt x="1730" y="490"/>
                  </a:cubicBezTo>
                  <a:cubicBezTo>
                    <a:pt x="1735" y="490"/>
                    <a:pt x="1730" y="473"/>
                    <a:pt x="1736" y="466"/>
                  </a:cubicBezTo>
                  <a:lnTo>
                    <a:pt x="1736" y="466"/>
                  </a:lnTo>
                  <a:cubicBezTo>
                    <a:pt x="1733" y="467"/>
                    <a:pt x="1731" y="467"/>
                    <a:pt x="1728" y="467"/>
                  </a:cubicBezTo>
                  <a:cubicBezTo>
                    <a:pt x="1710" y="467"/>
                    <a:pt x="1716" y="437"/>
                    <a:pt x="1708" y="437"/>
                  </a:cubicBezTo>
                  <a:cubicBezTo>
                    <a:pt x="1706" y="437"/>
                    <a:pt x="1704" y="439"/>
                    <a:pt x="1701" y="442"/>
                  </a:cubicBezTo>
                  <a:cubicBezTo>
                    <a:pt x="1617" y="379"/>
                    <a:pt x="1701" y="295"/>
                    <a:pt x="1638" y="232"/>
                  </a:cubicBezTo>
                  <a:lnTo>
                    <a:pt x="126" y="22"/>
                  </a:lnTo>
                  <a:cubicBezTo>
                    <a:pt x="126" y="22"/>
                    <a:pt x="126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 rot="10800000">
              <a:off x="291075" y="4289699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0"/>
                  </a:moveTo>
                  <a:cubicBezTo>
                    <a:pt x="22" y="21"/>
                    <a:pt x="1" y="42"/>
                    <a:pt x="1" y="63"/>
                  </a:cubicBezTo>
                  <a:cubicBezTo>
                    <a:pt x="43" y="63"/>
                    <a:pt x="43" y="21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 rot="10800000">
              <a:off x="291075" y="4291274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 rot="10800000">
              <a:off x="333075" y="4420974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 rot="10800000">
              <a:off x="285825" y="4290199"/>
              <a:ext cx="49375" cy="131850"/>
            </a:xfrm>
            <a:custGeom>
              <a:avLst/>
              <a:gdLst/>
              <a:ahLst/>
              <a:cxnLst/>
              <a:rect l="l" t="t" r="r" b="b"/>
              <a:pathLst>
                <a:path w="1975" h="5274" extrusionOk="0">
                  <a:moveTo>
                    <a:pt x="1743" y="1651"/>
                  </a:moveTo>
                  <a:lnTo>
                    <a:pt x="1743" y="1651"/>
                  </a:lnTo>
                  <a:cubicBezTo>
                    <a:pt x="1743" y="1654"/>
                    <a:pt x="1743" y="1657"/>
                    <a:pt x="1744" y="1660"/>
                  </a:cubicBezTo>
                  <a:cubicBezTo>
                    <a:pt x="1747" y="1657"/>
                    <a:pt x="1746" y="1654"/>
                    <a:pt x="1743" y="1651"/>
                  </a:cubicBezTo>
                  <a:close/>
                  <a:moveTo>
                    <a:pt x="1954" y="4243"/>
                  </a:moveTo>
                  <a:cubicBezTo>
                    <a:pt x="1948" y="4243"/>
                    <a:pt x="1941" y="4243"/>
                    <a:pt x="1935" y="4244"/>
                  </a:cubicBezTo>
                  <a:lnTo>
                    <a:pt x="1935" y="4244"/>
                  </a:lnTo>
                  <a:cubicBezTo>
                    <a:pt x="1938" y="4246"/>
                    <a:pt x="1940" y="4247"/>
                    <a:pt x="1943" y="4247"/>
                  </a:cubicBezTo>
                  <a:cubicBezTo>
                    <a:pt x="1947" y="4247"/>
                    <a:pt x="1950" y="4246"/>
                    <a:pt x="1954" y="4243"/>
                  </a:cubicBezTo>
                  <a:close/>
                  <a:moveTo>
                    <a:pt x="148" y="1"/>
                  </a:moveTo>
                  <a:cubicBezTo>
                    <a:pt x="127" y="1"/>
                    <a:pt x="106" y="22"/>
                    <a:pt x="127" y="64"/>
                  </a:cubicBezTo>
                  <a:lnTo>
                    <a:pt x="190" y="64"/>
                  </a:lnTo>
                  <a:cubicBezTo>
                    <a:pt x="190" y="85"/>
                    <a:pt x="179" y="85"/>
                    <a:pt x="169" y="85"/>
                  </a:cubicBezTo>
                  <a:cubicBezTo>
                    <a:pt x="158" y="85"/>
                    <a:pt x="148" y="85"/>
                    <a:pt x="148" y="106"/>
                  </a:cubicBezTo>
                  <a:cubicBezTo>
                    <a:pt x="106" y="106"/>
                    <a:pt x="106" y="64"/>
                    <a:pt x="106" y="43"/>
                  </a:cubicBezTo>
                  <a:cubicBezTo>
                    <a:pt x="106" y="64"/>
                    <a:pt x="64" y="85"/>
                    <a:pt x="106" y="106"/>
                  </a:cubicBezTo>
                  <a:cubicBezTo>
                    <a:pt x="95" y="116"/>
                    <a:pt x="79" y="116"/>
                    <a:pt x="64" y="116"/>
                  </a:cubicBezTo>
                  <a:cubicBezTo>
                    <a:pt x="48" y="116"/>
                    <a:pt x="32" y="116"/>
                    <a:pt x="22" y="127"/>
                  </a:cubicBezTo>
                  <a:cubicBezTo>
                    <a:pt x="1" y="148"/>
                    <a:pt x="85" y="190"/>
                    <a:pt x="43" y="211"/>
                  </a:cubicBezTo>
                  <a:cubicBezTo>
                    <a:pt x="1" y="274"/>
                    <a:pt x="106" y="316"/>
                    <a:pt x="64" y="379"/>
                  </a:cubicBezTo>
                  <a:cubicBezTo>
                    <a:pt x="22" y="400"/>
                    <a:pt x="64" y="442"/>
                    <a:pt x="43" y="484"/>
                  </a:cubicBezTo>
                  <a:cubicBezTo>
                    <a:pt x="43" y="484"/>
                    <a:pt x="52" y="475"/>
                    <a:pt x="64" y="475"/>
                  </a:cubicBezTo>
                  <a:cubicBezTo>
                    <a:pt x="71" y="475"/>
                    <a:pt x="78" y="477"/>
                    <a:pt x="85" y="484"/>
                  </a:cubicBezTo>
                  <a:cubicBezTo>
                    <a:pt x="85" y="505"/>
                    <a:pt x="85" y="547"/>
                    <a:pt x="43" y="589"/>
                  </a:cubicBezTo>
                  <a:lnTo>
                    <a:pt x="85" y="610"/>
                  </a:lnTo>
                  <a:cubicBezTo>
                    <a:pt x="85" y="778"/>
                    <a:pt x="106" y="1387"/>
                    <a:pt x="127" y="1534"/>
                  </a:cubicBezTo>
                  <a:cubicBezTo>
                    <a:pt x="106" y="1870"/>
                    <a:pt x="127" y="2185"/>
                    <a:pt x="169" y="2521"/>
                  </a:cubicBezTo>
                  <a:cubicBezTo>
                    <a:pt x="127" y="2542"/>
                    <a:pt x="127" y="2605"/>
                    <a:pt x="127" y="2647"/>
                  </a:cubicBezTo>
                  <a:cubicBezTo>
                    <a:pt x="127" y="2637"/>
                    <a:pt x="137" y="2631"/>
                    <a:pt x="148" y="2631"/>
                  </a:cubicBezTo>
                  <a:cubicBezTo>
                    <a:pt x="158" y="2631"/>
                    <a:pt x="169" y="2637"/>
                    <a:pt x="169" y="2647"/>
                  </a:cubicBezTo>
                  <a:cubicBezTo>
                    <a:pt x="169" y="2752"/>
                    <a:pt x="190" y="2647"/>
                    <a:pt x="211" y="2773"/>
                  </a:cubicBezTo>
                  <a:cubicBezTo>
                    <a:pt x="232" y="3025"/>
                    <a:pt x="211" y="3298"/>
                    <a:pt x="148" y="3550"/>
                  </a:cubicBezTo>
                  <a:cubicBezTo>
                    <a:pt x="211" y="3634"/>
                    <a:pt x="148" y="3697"/>
                    <a:pt x="190" y="3760"/>
                  </a:cubicBezTo>
                  <a:cubicBezTo>
                    <a:pt x="211" y="3844"/>
                    <a:pt x="148" y="4222"/>
                    <a:pt x="169" y="4285"/>
                  </a:cubicBezTo>
                  <a:cubicBezTo>
                    <a:pt x="190" y="4348"/>
                    <a:pt x="127" y="4348"/>
                    <a:pt x="106" y="4390"/>
                  </a:cubicBezTo>
                  <a:cubicBezTo>
                    <a:pt x="169" y="4390"/>
                    <a:pt x="211" y="4432"/>
                    <a:pt x="211" y="4474"/>
                  </a:cubicBezTo>
                  <a:cubicBezTo>
                    <a:pt x="232" y="4537"/>
                    <a:pt x="253" y="4579"/>
                    <a:pt x="274" y="4642"/>
                  </a:cubicBezTo>
                  <a:lnTo>
                    <a:pt x="253" y="4642"/>
                  </a:lnTo>
                  <a:cubicBezTo>
                    <a:pt x="274" y="4705"/>
                    <a:pt x="253" y="4789"/>
                    <a:pt x="274" y="4810"/>
                  </a:cubicBezTo>
                  <a:cubicBezTo>
                    <a:pt x="253" y="4894"/>
                    <a:pt x="169" y="4999"/>
                    <a:pt x="232" y="5125"/>
                  </a:cubicBezTo>
                  <a:lnTo>
                    <a:pt x="127" y="5167"/>
                  </a:lnTo>
                  <a:cubicBezTo>
                    <a:pt x="127" y="5167"/>
                    <a:pt x="835" y="5274"/>
                    <a:pt x="1314" y="5274"/>
                  </a:cubicBezTo>
                  <a:cubicBezTo>
                    <a:pt x="1473" y="5274"/>
                    <a:pt x="1607" y="5262"/>
                    <a:pt x="1681" y="5230"/>
                  </a:cubicBezTo>
                  <a:lnTo>
                    <a:pt x="1702" y="5230"/>
                  </a:lnTo>
                  <a:lnTo>
                    <a:pt x="1702" y="5209"/>
                  </a:lnTo>
                  <a:cubicBezTo>
                    <a:pt x="1723" y="5188"/>
                    <a:pt x="1681" y="5167"/>
                    <a:pt x="1723" y="5167"/>
                  </a:cubicBezTo>
                  <a:lnTo>
                    <a:pt x="1723" y="5209"/>
                  </a:lnTo>
                  <a:cubicBezTo>
                    <a:pt x="1723" y="5195"/>
                    <a:pt x="1725" y="5191"/>
                    <a:pt x="1729" y="5191"/>
                  </a:cubicBezTo>
                  <a:cubicBezTo>
                    <a:pt x="1737" y="5191"/>
                    <a:pt x="1751" y="5209"/>
                    <a:pt x="1765" y="5209"/>
                  </a:cubicBezTo>
                  <a:cubicBezTo>
                    <a:pt x="1786" y="5188"/>
                    <a:pt x="1786" y="5188"/>
                    <a:pt x="1786" y="5167"/>
                  </a:cubicBezTo>
                  <a:lnTo>
                    <a:pt x="1765" y="5167"/>
                  </a:lnTo>
                  <a:cubicBezTo>
                    <a:pt x="1765" y="5167"/>
                    <a:pt x="1723" y="5125"/>
                    <a:pt x="1744" y="5104"/>
                  </a:cubicBezTo>
                  <a:cubicBezTo>
                    <a:pt x="1765" y="5083"/>
                    <a:pt x="1807" y="5104"/>
                    <a:pt x="1807" y="5062"/>
                  </a:cubicBezTo>
                  <a:cubicBezTo>
                    <a:pt x="1849" y="4852"/>
                    <a:pt x="1870" y="4642"/>
                    <a:pt x="1891" y="4432"/>
                  </a:cubicBezTo>
                  <a:lnTo>
                    <a:pt x="1912" y="4432"/>
                  </a:lnTo>
                  <a:cubicBezTo>
                    <a:pt x="1891" y="4369"/>
                    <a:pt x="1912" y="4327"/>
                    <a:pt x="1891" y="4264"/>
                  </a:cubicBezTo>
                  <a:cubicBezTo>
                    <a:pt x="1906" y="4249"/>
                    <a:pt x="1920" y="4245"/>
                    <a:pt x="1935" y="4244"/>
                  </a:cubicBezTo>
                  <a:lnTo>
                    <a:pt x="1935" y="4244"/>
                  </a:lnTo>
                  <a:cubicBezTo>
                    <a:pt x="1895" y="4212"/>
                    <a:pt x="1912" y="3949"/>
                    <a:pt x="1912" y="3949"/>
                  </a:cubicBezTo>
                  <a:lnTo>
                    <a:pt x="1849" y="3949"/>
                  </a:lnTo>
                  <a:cubicBezTo>
                    <a:pt x="1849" y="3886"/>
                    <a:pt x="1933" y="3928"/>
                    <a:pt x="1912" y="3865"/>
                  </a:cubicBezTo>
                  <a:cubicBezTo>
                    <a:pt x="1807" y="3844"/>
                    <a:pt x="1933" y="3760"/>
                    <a:pt x="1870" y="3739"/>
                  </a:cubicBezTo>
                  <a:cubicBezTo>
                    <a:pt x="1870" y="3739"/>
                    <a:pt x="1870" y="3718"/>
                    <a:pt x="1912" y="3718"/>
                  </a:cubicBezTo>
                  <a:cubicBezTo>
                    <a:pt x="1870" y="3718"/>
                    <a:pt x="1912" y="3697"/>
                    <a:pt x="1891" y="3676"/>
                  </a:cubicBezTo>
                  <a:cubicBezTo>
                    <a:pt x="1884" y="3669"/>
                    <a:pt x="1879" y="3667"/>
                    <a:pt x="1875" y="3667"/>
                  </a:cubicBezTo>
                  <a:cubicBezTo>
                    <a:pt x="1867" y="3667"/>
                    <a:pt x="1863" y="3676"/>
                    <a:pt x="1849" y="3676"/>
                  </a:cubicBezTo>
                  <a:lnTo>
                    <a:pt x="1849" y="3634"/>
                  </a:lnTo>
                  <a:cubicBezTo>
                    <a:pt x="1859" y="3624"/>
                    <a:pt x="1870" y="3618"/>
                    <a:pt x="1878" y="3618"/>
                  </a:cubicBezTo>
                  <a:cubicBezTo>
                    <a:pt x="1885" y="3618"/>
                    <a:pt x="1891" y="3624"/>
                    <a:pt x="1891" y="3634"/>
                  </a:cubicBezTo>
                  <a:cubicBezTo>
                    <a:pt x="1933" y="3382"/>
                    <a:pt x="1954" y="3130"/>
                    <a:pt x="1954" y="2878"/>
                  </a:cubicBezTo>
                  <a:lnTo>
                    <a:pt x="1954" y="2878"/>
                  </a:lnTo>
                  <a:cubicBezTo>
                    <a:pt x="1912" y="2899"/>
                    <a:pt x="1954" y="2941"/>
                    <a:pt x="1891" y="2941"/>
                  </a:cubicBezTo>
                  <a:cubicBezTo>
                    <a:pt x="1849" y="2920"/>
                    <a:pt x="1891" y="2899"/>
                    <a:pt x="1870" y="2899"/>
                  </a:cubicBezTo>
                  <a:cubicBezTo>
                    <a:pt x="1954" y="2899"/>
                    <a:pt x="1891" y="2815"/>
                    <a:pt x="1975" y="2794"/>
                  </a:cubicBezTo>
                  <a:lnTo>
                    <a:pt x="1954" y="2794"/>
                  </a:lnTo>
                  <a:cubicBezTo>
                    <a:pt x="1912" y="2647"/>
                    <a:pt x="1933" y="2752"/>
                    <a:pt x="1954" y="2647"/>
                  </a:cubicBezTo>
                  <a:cubicBezTo>
                    <a:pt x="1954" y="2563"/>
                    <a:pt x="1891" y="2542"/>
                    <a:pt x="1912" y="2500"/>
                  </a:cubicBezTo>
                  <a:lnTo>
                    <a:pt x="1912" y="2500"/>
                  </a:lnTo>
                  <a:cubicBezTo>
                    <a:pt x="1912" y="2500"/>
                    <a:pt x="1893" y="2509"/>
                    <a:pt x="1881" y="2509"/>
                  </a:cubicBezTo>
                  <a:cubicBezTo>
                    <a:pt x="1874" y="2509"/>
                    <a:pt x="1870" y="2507"/>
                    <a:pt x="1870" y="2500"/>
                  </a:cubicBezTo>
                  <a:cubicBezTo>
                    <a:pt x="1912" y="2500"/>
                    <a:pt x="1828" y="2458"/>
                    <a:pt x="1870" y="2437"/>
                  </a:cubicBezTo>
                  <a:cubicBezTo>
                    <a:pt x="1870" y="2437"/>
                    <a:pt x="1870" y="2391"/>
                    <a:pt x="1843" y="2391"/>
                  </a:cubicBezTo>
                  <a:cubicBezTo>
                    <a:pt x="1841" y="2391"/>
                    <a:pt x="1839" y="2391"/>
                    <a:pt x="1837" y="2392"/>
                  </a:cubicBezTo>
                  <a:lnTo>
                    <a:pt x="1837" y="2392"/>
                  </a:lnTo>
                  <a:cubicBezTo>
                    <a:pt x="1852" y="2381"/>
                    <a:pt x="1867" y="2349"/>
                    <a:pt x="1882" y="2349"/>
                  </a:cubicBezTo>
                  <a:cubicBezTo>
                    <a:pt x="1885" y="2349"/>
                    <a:pt x="1888" y="2350"/>
                    <a:pt x="1891" y="2353"/>
                  </a:cubicBezTo>
                  <a:lnTo>
                    <a:pt x="1891" y="2311"/>
                  </a:lnTo>
                  <a:lnTo>
                    <a:pt x="1870" y="2332"/>
                  </a:lnTo>
                  <a:cubicBezTo>
                    <a:pt x="1870" y="2290"/>
                    <a:pt x="1912" y="2248"/>
                    <a:pt x="1849" y="2206"/>
                  </a:cubicBezTo>
                  <a:lnTo>
                    <a:pt x="1828" y="2227"/>
                  </a:lnTo>
                  <a:cubicBezTo>
                    <a:pt x="1828" y="2206"/>
                    <a:pt x="1828" y="2164"/>
                    <a:pt x="1891" y="2164"/>
                  </a:cubicBezTo>
                  <a:lnTo>
                    <a:pt x="1912" y="2185"/>
                  </a:lnTo>
                  <a:cubicBezTo>
                    <a:pt x="1912" y="2143"/>
                    <a:pt x="1891" y="2101"/>
                    <a:pt x="1870" y="2059"/>
                  </a:cubicBezTo>
                  <a:lnTo>
                    <a:pt x="1870" y="2080"/>
                  </a:lnTo>
                  <a:cubicBezTo>
                    <a:pt x="1807" y="2017"/>
                    <a:pt x="1765" y="1702"/>
                    <a:pt x="1702" y="1639"/>
                  </a:cubicBezTo>
                  <a:lnTo>
                    <a:pt x="1639" y="1660"/>
                  </a:lnTo>
                  <a:lnTo>
                    <a:pt x="1618" y="1618"/>
                  </a:lnTo>
                  <a:lnTo>
                    <a:pt x="1618" y="1618"/>
                  </a:lnTo>
                  <a:cubicBezTo>
                    <a:pt x="1618" y="1618"/>
                    <a:pt x="1724" y="1633"/>
                    <a:pt x="1743" y="1651"/>
                  </a:cubicBezTo>
                  <a:lnTo>
                    <a:pt x="1743" y="1651"/>
                  </a:lnTo>
                  <a:cubicBezTo>
                    <a:pt x="1723" y="1402"/>
                    <a:pt x="1723" y="1174"/>
                    <a:pt x="1744" y="925"/>
                  </a:cubicBezTo>
                  <a:cubicBezTo>
                    <a:pt x="1751" y="918"/>
                    <a:pt x="1762" y="916"/>
                    <a:pt x="1775" y="916"/>
                  </a:cubicBezTo>
                  <a:cubicBezTo>
                    <a:pt x="1800" y="916"/>
                    <a:pt x="1828" y="925"/>
                    <a:pt x="1828" y="925"/>
                  </a:cubicBezTo>
                  <a:cubicBezTo>
                    <a:pt x="1807" y="883"/>
                    <a:pt x="1786" y="904"/>
                    <a:pt x="1786" y="883"/>
                  </a:cubicBezTo>
                  <a:cubicBezTo>
                    <a:pt x="1786" y="869"/>
                    <a:pt x="1790" y="864"/>
                    <a:pt x="1797" y="864"/>
                  </a:cubicBezTo>
                  <a:cubicBezTo>
                    <a:pt x="1809" y="864"/>
                    <a:pt x="1828" y="883"/>
                    <a:pt x="1828" y="883"/>
                  </a:cubicBezTo>
                  <a:cubicBezTo>
                    <a:pt x="1828" y="883"/>
                    <a:pt x="1849" y="841"/>
                    <a:pt x="1828" y="841"/>
                  </a:cubicBezTo>
                  <a:cubicBezTo>
                    <a:pt x="1807" y="841"/>
                    <a:pt x="1744" y="841"/>
                    <a:pt x="1702" y="862"/>
                  </a:cubicBezTo>
                  <a:lnTo>
                    <a:pt x="1702" y="799"/>
                  </a:lnTo>
                  <a:lnTo>
                    <a:pt x="1744" y="799"/>
                  </a:lnTo>
                  <a:cubicBezTo>
                    <a:pt x="1744" y="799"/>
                    <a:pt x="1639" y="778"/>
                    <a:pt x="1660" y="715"/>
                  </a:cubicBezTo>
                  <a:cubicBezTo>
                    <a:pt x="1681" y="673"/>
                    <a:pt x="1660" y="547"/>
                    <a:pt x="1681" y="463"/>
                  </a:cubicBezTo>
                  <a:cubicBezTo>
                    <a:pt x="1702" y="463"/>
                    <a:pt x="1723" y="484"/>
                    <a:pt x="1744" y="505"/>
                  </a:cubicBezTo>
                  <a:cubicBezTo>
                    <a:pt x="1744" y="493"/>
                    <a:pt x="1744" y="463"/>
                    <a:pt x="1744" y="463"/>
                  </a:cubicBezTo>
                  <a:cubicBezTo>
                    <a:pt x="1738" y="466"/>
                    <a:pt x="1733" y="467"/>
                    <a:pt x="1729" y="467"/>
                  </a:cubicBezTo>
                  <a:cubicBezTo>
                    <a:pt x="1711" y="467"/>
                    <a:pt x="1716" y="438"/>
                    <a:pt x="1709" y="438"/>
                  </a:cubicBezTo>
                  <a:cubicBezTo>
                    <a:pt x="1707" y="438"/>
                    <a:pt x="1705" y="439"/>
                    <a:pt x="1702" y="442"/>
                  </a:cubicBezTo>
                  <a:cubicBezTo>
                    <a:pt x="1618" y="379"/>
                    <a:pt x="1702" y="295"/>
                    <a:pt x="1639" y="253"/>
                  </a:cubicBezTo>
                  <a:lnTo>
                    <a:pt x="148" y="43"/>
                  </a:lnTo>
                  <a:cubicBezTo>
                    <a:pt x="148" y="22"/>
                    <a:pt x="148" y="1"/>
                    <a:pt x="1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 rot="10800000">
              <a:off x="283725" y="3615024"/>
              <a:ext cx="1075" cy="1600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1"/>
                  </a:moveTo>
                  <a:cubicBezTo>
                    <a:pt x="1" y="22"/>
                    <a:pt x="1" y="22"/>
                    <a:pt x="1" y="64"/>
                  </a:cubicBezTo>
                  <a:cubicBezTo>
                    <a:pt x="22" y="43"/>
                    <a:pt x="43" y="22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 rot="10800000">
              <a:off x="283725" y="3616599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5"/>
            <p:cNvSpPr/>
            <p:nvPr/>
          </p:nvSpPr>
          <p:spPr>
            <a:xfrm rot="10800000">
              <a:off x="325300" y="3746149"/>
              <a:ext cx="450" cy="675"/>
            </a:xfrm>
            <a:custGeom>
              <a:avLst/>
              <a:gdLst/>
              <a:ahLst/>
              <a:cxnLst/>
              <a:rect l="l" t="t" r="r" b="b"/>
              <a:pathLst>
                <a:path w="18" h="27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25"/>
                    <a:pt x="1" y="27"/>
                    <a:pt x="3" y="27"/>
                  </a:cubicBezTo>
                  <a:cubicBezTo>
                    <a:pt x="7" y="2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5"/>
            <p:cNvSpPr/>
            <p:nvPr/>
          </p:nvSpPr>
          <p:spPr>
            <a:xfrm rot="10800000">
              <a:off x="277950" y="3615524"/>
              <a:ext cx="49375" cy="132350"/>
            </a:xfrm>
            <a:custGeom>
              <a:avLst/>
              <a:gdLst/>
              <a:ahLst/>
              <a:cxnLst/>
              <a:rect l="l" t="t" r="r" b="b"/>
              <a:pathLst>
                <a:path w="1975" h="5294" extrusionOk="0">
                  <a:moveTo>
                    <a:pt x="147" y="1"/>
                  </a:moveTo>
                  <a:cubicBezTo>
                    <a:pt x="142" y="6"/>
                    <a:pt x="138" y="9"/>
                    <a:pt x="136" y="12"/>
                  </a:cubicBezTo>
                  <a:lnTo>
                    <a:pt x="136" y="12"/>
                  </a:lnTo>
                  <a:cubicBezTo>
                    <a:pt x="139" y="8"/>
                    <a:pt x="143" y="5"/>
                    <a:pt x="147" y="1"/>
                  </a:cubicBezTo>
                  <a:close/>
                  <a:moveTo>
                    <a:pt x="1912" y="4263"/>
                  </a:moveTo>
                  <a:cubicBezTo>
                    <a:pt x="1911" y="4263"/>
                    <a:pt x="1909" y="4263"/>
                    <a:pt x="1908" y="4263"/>
                  </a:cubicBezTo>
                  <a:lnTo>
                    <a:pt x="1908" y="4263"/>
                  </a:lnTo>
                  <a:cubicBezTo>
                    <a:pt x="1909" y="4264"/>
                    <a:pt x="1909" y="4264"/>
                    <a:pt x="1910" y="4264"/>
                  </a:cubicBezTo>
                  <a:cubicBezTo>
                    <a:pt x="1911" y="4264"/>
                    <a:pt x="1911" y="4264"/>
                    <a:pt x="1912" y="4263"/>
                  </a:cubicBezTo>
                  <a:close/>
                  <a:moveTo>
                    <a:pt x="136" y="12"/>
                  </a:moveTo>
                  <a:cubicBezTo>
                    <a:pt x="120" y="29"/>
                    <a:pt x="110" y="46"/>
                    <a:pt x="127" y="63"/>
                  </a:cubicBezTo>
                  <a:lnTo>
                    <a:pt x="169" y="63"/>
                  </a:lnTo>
                  <a:cubicBezTo>
                    <a:pt x="179" y="84"/>
                    <a:pt x="174" y="84"/>
                    <a:pt x="166" y="84"/>
                  </a:cubicBezTo>
                  <a:cubicBezTo>
                    <a:pt x="158" y="84"/>
                    <a:pt x="148" y="84"/>
                    <a:pt x="148" y="105"/>
                  </a:cubicBezTo>
                  <a:cubicBezTo>
                    <a:pt x="106" y="105"/>
                    <a:pt x="85" y="63"/>
                    <a:pt x="85" y="42"/>
                  </a:cubicBezTo>
                  <a:cubicBezTo>
                    <a:pt x="85" y="63"/>
                    <a:pt x="43" y="105"/>
                    <a:pt x="85" y="105"/>
                  </a:cubicBezTo>
                  <a:cubicBezTo>
                    <a:pt x="74" y="116"/>
                    <a:pt x="64" y="116"/>
                    <a:pt x="53" y="116"/>
                  </a:cubicBezTo>
                  <a:cubicBezTo>
                    <a:pt x="43" y="116"/>
                    <a:pt x="32" y="116"/>
                    <a:pt x="22" y="126"/>
                  </a:cubicBezTo>
                  <a:cubicBezTo>
                    <a:pt x="1" y="168"/>
                    <a:pt x="64" y="189"/>
                    <a:pt x="43" y="210"/>
                  </a:cubicBezTo>
                  <a:cubicBezTo>
                    <a:pt x="1" y="273"/>
                    <a:pt x="106" y="315"/>
                    <a:pt x="64" y="378"/>
                  </a:cubicBezTo>
                  <a:lnTo>
                    <a:pt x="43" y="378"/>
                  </a:lnTo>
                  <a:cubicBezTo>
                    <a:pt x="22" y="399"/>
                    <a:pt x="43" y="441"/>
                    <a:pt x="22" y="483"/>
                  </a:cubicBezTo>
                  <a:cubicBezTo>
                    <a:pt x="22" y="483"/>
                    <a:pt x="40" y="474"/>
                    <a:pt x="53" y="474"/>
                  </a:cubicBezTo>
                  <a:cubicBezTo>
                    <a:pt x="59" y="474"/>
                    <a:pt x="64" y="476"/>
                    <a:pt x="64" y="483"/>
                  </a:cubicBezTo>
                  <a:cubicBezTo>
                    <a:pt x="85" y="504"/>
                    <a:pt x="64" y="567"/>
                    <a:pt x="43" y="588"/>
                  </a:cubicBezTo>
                  <a:lnTo>
                    <a:pt x="85" y="630"/>
                  </a:lnTo>
                  <a:cubicBezTo>
                    <a:pt x="64" y="777"/>
                    <a:pt x="106" y="1386"/>
                    <a:pt x="106" y="1554"/>
                  </a:cubicBezTo>
                  <a:cubicBezTo>
                    <a:pt x="106" y="1869"/>
                    <a:pt x="127" y="2205"/>
                    <a:pt x="169" y="2520"/>
                  </a:cubicBezTo>
                  <a:cubicBezTo>
                    <a:pt x="106" y="2562"/>
                    <a:pt x="127" y="2604"/>
                    <a:pt x="106" y="2646"/>
                  </a:cubicBezTo>
                  <a:cubicBezTo>
                    <a:pt x="113" y="2639"/>
                    <a:pt x="122" y="2637"/>
                    <a:pt x="131" y="2637"/>
                  </a:cubicBezTo>
                  <a:cubicBezTo>
                    <a:pt x="148" y="2637"/>
                    <a:pt x="162" y="2646"/>
                    <a:pt x="148" y="2646"/>
                  </a:cubicBezTo>
                  <a:cubicBezTo>
                    <a:pt x="148" y="2709"/>
                    <a:pt x="158" y="2709"/>
                    <a:pt x="169" y="2709"/>
                  </a:cubicBezTo>
                  <a:cubicBezTo>
                    <a:pt x="179" y="2709"/>
                    <a:pt x="190" y="2709"/>
                    <a:pt x="190" y="2772"/>
                  </a:cubicBezTo>
                  <a:cubicBezTo>
                    <a:pt x="211" y="3045"/>
                    <a:pt x="190" y="3297"/>
                    <a:pt x="148" y="3570"/>
                  </a:cubicBezTo>
                  <a:cubicBezTo>
                    <a:pt x="190" y="3633"/>
                    <a:pt x="148" y="3717"/>
                    <a:pt x="190" y="3780"/>
                  </a:cubicBezTo>
                  <a:lnTo>
                    <a:pt x="169" y="3780"/>
                  </a:lnTo>
                  <a:cubicBezTo>
                    <a:pt x="190" y="3843"/>
                    <a:pt x="127" y="4221"/>
                    <a:pt x="148" y="4305"/>
                  </a:cubicBezTo>
                  <a:cubicBezTo>
                    <a:pt x="169" y="4368"/>
                    <a:pt x="106" y="4347"/>
                    <a:pt x="85" y="4410"/>
                  </a:cubicBezTo>
                  <a:cubicBezTo>
                    <a:pt x="148" y="4410"/>
                    <a:pt x="190" y="4431"/>
                    <a:pt x="190" y="4494"/>
                  </a:cubicBezTo>
                  <a:cubicBezTo>
                    <a:pt x="211" y="4536"/>
                    <a:pt x="232" y="4599"/>
                    <a:pt x="253" y="4662"/>
                  </a:cubicBezTo>
                  <a:lnTo>
                    <a:pt x="232" y="4662"/>
                  </a:lnTo>
                  <a:cubicBezTo>
                    <a:pt x="253" y="4704"/>
                    <a:pt x="253" y="4809"/>
                    <a:pt x="253" y="4830"/>
                  </a:cubicBezTo>
                  <a:cubicBezTo>
                    <a:pt x="232" y="4914"/>
                    <a:pt x="169" y="5019"/>
                    <a:pt x="211" y="5125"/>
                  </a:cubicBezTo>
                  <a:lnTo>
                    <a:pt x="106" y="5188"/>
                  </a:lnTo>
                  <a:cubicBezTo>
                    <a:pt x="106" y="5188"/>
                    <a:pt x="826" y="5294"/>
                    <a:pt x="1302" y="5294"/>
                  </a:cubicBezTo>
                  <a:cubicBezTo>
                    <a:pt x="1460" y="5294"/>
                    <a:pt x="1591" y="5282"/>
                    <a:pt x="1660" y="5251"/>
                  </a:cubicBezTo>
                  <a:lnTo>
                    <a:pt x="1681" y="5251"/>
                  </a:lnTo>
                  <a:lnTo>
                    <a:pt x="1681" y="5230"/>
                  </a:lnTo>
                  <a:cubicBezTo>
                    <a:pt x="1684" y="5223"/>
                    <a:pt x="1686" y="5218"/>
                    <a:pt x="1686" y="5213"/>
                  </a:cubicBezTo>
                  <a:lnTo>
                    <a:pt x="1686" y="5213"/>
                  </a:lnTo>
                  <a:cubicBezTo>
                    <a:pt x="1688" y="5211"/>
                    <a:pt x="1690" y="5211"/>
                    <a:pt x="1692" y="5211"/>
                  </a:cubicBezTo>
                  <a:cubicBezTo>
                    <a:pt x="1706" y="5211"/>
                    <a:pt x="1730" y="5230"/>
                    <a:pt x="1744" y="5230"/>
                  </a:cubicBezTo>
                  <a:cubicBezTo>
                    <a:pt x="1744" y="5209"/>
                    <a:pt x="1744" y="5188"/>
                    <a:pt x="1765" y="5188"/>
                  </a:cubicBezTo>
                  <a:lnTo>
                    <a:pt x="1744" y="5188"/>
                  </a:lnTo>
                  <a:cubicBezTo>
                    <a:pt x="1723" y="5188"/>
                    <a:pt x="1702" y="5146"/>
                    <a:pt x="1702" y="5125"/>
                  </a:cubicBezTo>
                  <a:cubicBezTo>
                    <a:pt x="1723" y="5104"/>
                    <a:pt x="1765" y="5125"/>
                    <a:pt x="1765" y="5082"/>
                  </a:cubicBezTo>
                  <a:cubicBezTo>
                    <a:pt x="1828" y="4872"/>
                    <a:pt x="1849" y="4662"/>
                    <a:pt x="1849" y="4452"/>
                  </a:cubicBezTo>
                  <a:lnTo>
                    <a:pt x="1870" y="4452"/>
                  </a:lnTo>
                  <a:cubicBezTo>
                    <a:pt x="1870" y="4389"/>
                    <a:pt x="1870" y="4326"/>
                    <a:pt x="1849" y="4284"/>
                  </a:cubicBezTo>
                  <a:cubicBezTo>
                    <a:pt x="1869" y="4265"/>
                    <a:pt x="1888" y="4264"/>
                    <a:pt x="1908" y="4263"/>
                  </a:cubicBezTo>
                  <a:lnTo>
                    <a:pt x="1908" y="4263"/>
                  </a:lnTo>
                  <a:cubicBezTo>
                    <a:pt x="1891" y="4245"/>
                    <a:pt x="1891" y="3948"/>
                    <a:pt x="1891" y="3948"/>
                  </a:cubicBezTo>
                  <a:lnTo>
                    <a:pt x="1828" y="3948"/>
                  </a:lnTo>
                  <a:cubicBezTo>
                    <a:pt x="1828" y="3885"/>
                    <a:pt x="1912" y="3927"/>
                    <a:pt x="1891" y="3864"/>
                  </a:cubicBezTo>
                  <a:cubicBezTo>
                    <a:pt x="1807" y="3843"/>
                    <a:pt x="1891" y="3780"/>
                    <a:pt x="1849" y="3759"/>
                  </a:cubicBezTo>
                  <a:cubicBezTo>
                    <a:pt x="1849" y="3759"/>
                    <a:pt x="1860" y="3737"/>
                    <a:pt x="1874" y="3733"/>
                  </a:cubicBezTo>
                  <a:lnTo>
                    <a:pt x="1874" y="3733"/>
                  </a:lnTo>
                  <a:cubicBezTo>
                    <a:pt x="1877" y="3736"/>
                    <a:pt x="1882" y="3738"/>
                    <a:pt x="1891" y="3738"/>
                  </a:cubicBezTo>
                  <a:cubicBezTo>
                    <a:pt x="1887" y="3734"/>
                    <a:pt x="1882" y="3733"/>
                    <a:pt x="1878" y="3733"/>
                  </a:cubicBezTo>
                  <a:cubicBezTo>
                    <a:pt x="1877" y="3733"/>
                    <a:pt x="1875" y="3733"/>
                    <a:pt x="1874" y="3733"/>
                  </a:cubicBezTo>
                  <a:lnTo>
                    <a:pt x="1874" y="3733"/>
                  </a:lnTo>
                  <a:cubicBezTo>
                    <a:pt x="1864" y="3721"/>
                    <a:pt x="1886" y="3692"/>
                    <a:pt x="1870" y="3675"/>
                  </a:cubicBezTo>
                  <a:cubicBezTo>
                    <a:pt x="1863" y="3668"/>
                    <a:pt x="1858" y="3666"/>
                    <a:pt x="1855" y="3666"/>
                  </a:cubicBezTo>
                  <a:cubicBezTo>
                    <a:pt x="1849" y="3666"/>
                    <a:pt x="1849" y="3675"/>
                    <a:pt x="1849" y="3675"/>
                  </a:cubicBezTo>
                  <a:lnTo>
                    <a:pt x="1828" y="3633"/>
                  </a:lnTo>
                  <a:cubicBezTo>
                    <a:pt x="1838" y="3623"/>
                    <a:pt x="1849" y="3618"/>
                    <a:pt x="1857" y="3618"/>
                  </a:cubicBezTo>
                  <a:cubicBezTo>
                    <a:pt x="1865" y="3618"/>
                    <a:pt x="1870" y="3623"/>
                    <a:pt x="1870" y="3633"/>
                  </a:cubicBezTo>
                  <a:cubicBezTo>
                    <a:pt x="1933" y="3402"/>
                    <a:pt x="1954" y="3150"/>
                    <a:pt x="1954" y="2898"/>
                  </a:cubicBezTo>
                  <a:lnTo>
                    <a:pt x="1954" y="2898"/>
                  </a:lnTo>
                  <a:cubicBezTo>
                    <a:pt x="1912" y="2919"/>
                    <a:pt x="1933" y="2940"/>
                    <a:pt x="1870" y="2961"/>
                  </a:cubicBezTo>
                  <a:cubicBezTo>
                    <a:pt x="1849" y="2940"/>
                    <a:pt x="1870" y="2919"/>
                    <a:pt x="1849" y="2898"/>
                  </a:cubicBezTo>
                  <a:cubicBezTo>
                    <a:pt x="1954" y="2898"/>
                    <a:pt x="1870" y="2835"/>
                    <a:pt x="1975" y="2814"/>
                  </a:cubicBezTo>
                  <a:lnTo>
                    <a:pt x="1912" y="2814"/>
                  </a:lnTo>
                  <a:lnTo>
                    <a:pt x="1954" y="2793"/>
                  </a:lnTo>
                  <a:cubicBezTo>
                    <a:pt x="1912" y="2667"/>
                    <a:pt x="1933" y="2772"/>
                    <a:pt x="1954" y="2646"/>
                  </a:cubicBezTo>
                  <a:cubicBezTo>
                    <a:pt x="1954" y="2583"/>
                    <a:pt x="1870" y="2541"/>
                    <a:pt x="1912" y="2520"/>
                  </a:cubicBezTo>
                  <a:lnTo>
                    <a:pt x="1849" y="2520"/>
                  </a:lnTo>
                  <a:cubicBezTo>
                    <a:pt x="1912" y="2520"/>
                    <a:pt x="1828" y="2457"/>
                    <a:pt x="1870" y="2457"/>
                  </a:cubicBezTo>
                  <a:cubicBezTo>
                    <a:pt x="1870" y="2439"/>
                    <a:pt x="1870" y="2390"/>
                    <a:pt x="1830" y="2390"/>
                  </a:cubicBezTo>
                  <a:cubicBezTo>
                    <a:pt x="1829" y="2390"/>
                    <a:pt x="1828" y="2390"/>
                    <a:pt x="1828" y="2390"/>
                  </a:cubicBezTo>
                  <a:lnTo>
                    <a:pt x="1828" y="2390"/>
                  </a:lnTo>
                  <a:cubicBezTo>
                    <a:pt x="1845" y="2383"/>
                    <a:pt x="1853" y="2367"/>
                    <a:pt x="1870" y="2367"/>
                  </a:cubicBezTo>
                  <a:cubicBezTo>
                    <a:pt x="1876" y="2367"/>
                    <a:pt x="1882" y="2369"/>
                    <a:pt x="1891" y="2373"/>
                  </a:cubicBezTo>
                  <a:cubicBezTo>
                    <a:pt x="1891" y="2352"/>
                    <a:pt x="1891" y="2331"/>
                    <a:pt x="1891" y="2331"/>
                  </a:cubicBezTo>
                  <a:lnTo>
                    <a:pt x="1870" y="2352"/>
                  </a:lnTo>
                  <a:cubicBezTo>
                    <a:pt x="1870" y="2289"/>
                    <a:pt x="1912" y="2268"/>
                    <a:pt x="1849" y="2226"/>
                  </a:cubicBezTo>
                  <a:lnTo>
                    <a:pt x="1828" y="2247"/>
                  </a:lnTo>
                  <a:cubicBezTo>
                    <a:pt x="1828" y="2205"/>
                    <a:pt x="1828" y="2184"/>
                    <a:pt x="1870" y="2163"/>
                  </a:cubicBezTo>
                  <a:lnTo>
                    <a:pt x="1891" y="2205"/>
                  </a:lnTo>
                  <a:cubicBezTo>
                    <a:pt x="1891" y="2163"/>
                    <a:pt x="1891" y="2100"/>
                    <a:pt x="1870" y="2079"/>
                  </a:cubicBezTo>
                  <a:cubicBezTo>
                    <a:pt x="1807" y="2016"/>
                    <a:pt x="1765" y="1722"/>
                    <a:pt x="1681" y="1659"/>
                  </a:cubicBezTo>
                  <a:lnTo>
                    <a:pt x="1639" y="1680"/>
                  </a:lnTo>
                  <a:lnTo>
                    <a:pt x="1597" y="1638"/>
                  </a:lnTo>
                  <a:lnTo>
                    <a:pt x="1597" y="1638"/>
                  </a:lnTo>
                  <a:cubicBezTo>
                    <a:pt x="1597" y="1638"/>
                    <a:pt x="1744" y="1659"/>
                    <a:pt x="1744" y="1659"/>
                  </a:cubicBezTo>
                  <a:cubicBezTo>
                    <a:pt x="1723" y="1428"/>
                    <a:pt x="1723" y="1176"/>
                    <a:pt x="1744" y="945"/>
                  </a:cubicBezTo>
                  <a:cubicBezTo>
                    <a:pt x="1751" y="931"/>
                    <a:pt x="1760" y="926"/>
                    <a:pt x="1770" y="926"/>
                  </a:cubicBezTo>
                  <a:cubicBezTo>
                    <a:pt x="1790" y="926"/>
                    <a:pt x="1814" y="945"/>
                    <a:pt x="1828" y="945"/>
                  </a:cubicBezTo>
                  <a:cubicBezTo>
                    <a:pt x="1807" y="903"/>
                    <a:pt x="1765" y="924"/>
                    <a:pt x="1765" y="882"/>
                  </a:cubicBezTo>
                  <a:cubicBezTo>
                    <a:pt x="1772" y="868"/>
                    <a:pt x="1779" y="863"/>
                    <a:pt x="1786" y="863"/>
                  </a:cubicBezTo>
                  <a:cubicBezTo>
                    <a:pt x="1800" y="863"/>
                    <a:pt x="1814" y="882"/>
                    <a:pt x="1828" y="882"/>
                  </a:cubicBezTo>
                  <a:cubicBezTo>
                    <a:pt x="1828" y="882"/>
                    <a:pt x="1828" y="840"/>
                    <a:pt x="1828" y="840"/>
                  </a:cubicBezTo>
                  <a:cubicBezTo>
                    <a:pt x="1828" y="840"/>
                    <a:pt x="1744" y="840"/>
                    <a:pt x="1702" y="861"/>
                  </a:cubicBezTo>
                  <a:lnTo>
                    <a:pt x="1702" y="819"/>
                  </a:lnTo>
                  <a:lnTo>
                    <a:pt x="1744" y="819"/>
                  </a:lnTo>
                  <a:cubicBezTo>
                    <a:pt x="1744" y="819"/>
                    <a:pt x="1639" y="777"/>
                    <a:pt x="1660" y="735"/>
                  </a:cubicBezTo>
                  <a:cubicBezTo>
                    <a:pt x="1681" y="693"/>
                    <a:pt x="1660" y="567"/>
                    <a:pt x="1681" y="462"/>
                  </a:cubicBezTo>
                  <a:cubicBezTo>
                    <a:pt x="1702" y="483"/>
                    <a:pt x="1723" y="483"/>
                    <a:pt x="1723" y="504"/>
                  </a:cubicBezTo>
                  <a:cubicBezTo>
                    <a:pt x="1723" y="504"/>
                    <a:pt x="1723" y="483"/>
                    <a:pt x="1744" y="462"/>
                  </a:cubicBezTo>
                  <a:lnTo>
                    <a:pt x="1744" y="462"/>
                  </a:lnTo>
                  <a:cubicBezTo>
                    <a:pt x="1735" y="466"/>
                    <a:pt x="1729" y="468"/>
                    <a:pt x="1725" y="468"/>
                  </a:cubicBezTo>
                  <a:cubicBezTo>
                    <a:pt x="1708" y="468"/>
                    <a:pt x="1719" y="441"/>
                    <a:pt x="1702" y="441"/>
                  </a:cubicBezTo>
                  <a:cubicBezTo>
                    <a:pt x="1618" y="378"/>
                    <a:pt x="1702" y="315"/>
                    <a:pt x="1639" y="252"/>
                  </a:cubicBezTo>
                  <a:lnTo>
                    <a:pt x="127" y="42"/>
                  </a:lnTo>
                  <a:cubicBezTo>
                    <a:pt x="127" y="26"/>
                    <a:pt x="127" y="22"/>
                    <a:pt x="136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 rot="10800000">
              <a:off x="311025" y="3997774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4" y="0"/>
                  </a:moveTo>
                  <a:lnTo>
                    <a:pt x="64" y="0"/>
                  </a:lnTo>
                  <a:cubicBezTo>
                    <a:pt x="22" y="21"/>
                    <a:pt x="1" y="42"/>
                    <a:pt x="22" y="84"/>
                  </a:cubicBezTo>
                  <a:cubicBezTo>
                    <a:pt x="43" y="63"/>
                    <a:pt x="64" y="42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 rot="10800000">
              <a:off x="311025" y="3999874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 rot="10800000">
              <a:off x="351450" y="4149524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1"/>
                  </a:moveTo>
                  <a:cubicBezTo>
                    <a:pt x="1" y="22"/>
                    <a:pt x="1" y="22"/>
                    <a:pt x="1" y="43"/>
                  </a:cubicBezTo>
                  <a:cubicBezTo>
                    <a:pt x="1" y="22"/>
                    <a:pt x="1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 rot="10800000">
              <a:off x="305250" y="3998049"/>
              <a:ext cx="48325" cy="153075"/>
            </a:xfrm>
            <a:custGeom>
              <a:avLst/>
              <a:gdLst/>
              <a:ahLst/>
              <a:cxnLst/>
              <a:rect l="l" t="t" r="r" b="b"/>
              <a:pathLst>
                <a:path w="1933" h="6123" extrusionOk="0">
                  <a:moveTo>
                    <a:pt x="1870" y="4915"/>
                  </a:moveTo>
                  <a:cubicBezTo>
                    <a:pt x="1868" y="4915"/>
                    <a:pt x="1866" y="4915"/>
                    <a:pt x="1864" y="4916"/>
                  </a:cubicBezTo>
                  <a:lnTo>
                    <a:pt x="1864" y="4916"/>
                  </a:lnTo>
                  <a:cubicBezTo>
                    <a:pt x="1865" y="4917"/>
                    <a:pt x="1866" y="4918"/>
                    <a:pt x="1867" y="4918"/>
                  </a:cubicBezTo>
                  <a:cubicBezTo>
                    <a:pt x="1868" y="4918"/>
                    <a:pt x="1869" y="4917"/>
                    <a:pt x="1870" y="4915"/>
                  </a:cubicBezTo>
                  <a:close/>
                  <a:moveTo>
                    <a:pt x="127" y="1"/>
                  </a:moveTo>
                  <a:cubicBezTo>
                    <a:pt x="106" y="22"/>
                    <a:pt x="106" y="43"/>
                    <a:pt x="106" y="64"/>
                  </a:cubicBezTo>
                  <a:lnTo>
                    <a:pt x="169" y="64"/>
                  </a:lnTo>
                  <a:cubicBezTo>
                    <a:pt x="190" y="106"/>
                    <a:pt x="127" y="64"/>
                    <a:pt x="127" y="127"/>
                  </a:cubicBezTo>
                  <a:cubicBezTo>
                    <a:pt x="85" y="127"/>
                    <a:pt x="85" y="85"/>
                    <a:pt x="85" y="43"/>
                  </a:cubicBezTo>
                  <a:cubicBezTo>
                    <a:pt x="85" y="64"/>
                    <a:pt x="43" y="106"/>
                    <a:pt x="85" y="127"/>
                  </a:cubicBezTo>
                  <a:cubicBezTo>
                    <a:pt x="74" y="137"/>
                    <a:pt x="58" y="137"/>
                    <a:pt x="45" y="137"/>
                  </a:cubicBezTo>
                  <a:cubicBezTo>
                    <a:pt x="32" y="137"/>
                    <a:pt x="22" y="137"/>
                    <a:pt x="22" y="148"/>
                  </a:cubicBezTo>
                  <a:cubicBezTo>
                    <a:pt x="1" y="190"/>
                    <a:pt x="64" y="211"/>
                    <a:pt x="43" y="253"/>
                  </a:cubicBezTo>
                  <a:cubicBezTo>
                    <a:pt x="1" y="316"/>
                    <a:pt x="106" y="379"/>
                    <a:pt x="43" y="442"/>
                  </a:cubicBezTo>
                  <a:cubicBezTo>
                    <a:pt x="22" y="463"/>
                    <a:pt x="43" y="505"/>
                    <a:pt x="22" y="547"/>
                  </a:cubicBezTo>
                  <a:cubicBezTo>
                    <a:pt x="22" y="547"/>
                    <a:pt x="40" y="537"/>
                    <a:pt x="53" y="537"/>
                  </a:cubicBezTo>
                  <a:cubicBezTo>
                    <a:pt x="59" y="537"/>
                    <a:pt x="64" y="540"/>
                    <a:pt x="64" y="547"/>
                  </a:cubicBezTo>
                  <a:cubicBezTo>
                    <a:pt x="64" y="568"/>
                    <a:pt x="64" y="631"/>
                    <a:pt x="22" y="673"/>
                  </a:cubicBezTo>
                  <a:lnTo>
                    <a:pt x="64" y="715"/>
                  </a:lnTo>
                  <a:cubicBezTo>
                    <a:pt x="43" y="904"/>
                    <a:pt x="85" y="1597"/>
                    <a:pt x="85" y="1786"/>
                  </a:cubicBezTo>
                  <a:cubicBezTo>
                    <a:pt x="85" y="2038"/>
                    <a:pt x="85" y="2626"/>
                    <a:pt x="127" y="2899"/>
                  </a:cubicBezTo>
                  <a:cubicBezTo>
                    <a:pt x="85" y="2941"/>
                    <a:pt x="85" y="3004"/>
                    <a:pt x="64" y="3046"/>
                  </a:cubicBezTo>
                  <a:cubicBezTo>
                    <a:pt x="74" y="3035"/>
                    <a:pt x="90" y="3030"/>
                    <a:pt x="100" y="3030"/>
                  </a:cubicBezTo>
                  <a:cubicBezTo>
                    <a:pt x="111" y="3030"/>
                    <a:pt x="116" y="3035"/>
                    <a:pt x="106" y="3046"/>
                  </a:cubicBezTo>
                  <a:cubicBezTo>
                    <a:pt x="106" y="3120"/>
                    <a:pt x="116" y="3120"/>
                    <a:pt x="127" y="3120"/>
                  </a:cubicBezTo>
                  <a:cubicBezTo>
                    <a:pt x="137" y="3120"/>
                    <a:pt x="148" y="3120"/>
                    <a:pt x="148" y="3193"/>
                  </a:cubicBezTo>
                  <a:cubicBezTo>
                    <a:pt x="169" y="3508"/>
                    <a:pt x="148" y="3802"/>
                    <a:pt x="85" y="4117"/>
                  </a:cubicBezTo>
                  <a:cubicBezTo>
                    <a:pt x="148" y="4180"/>
                    <a:pt x="85" y="4285"/>
                    <a:pt x="127" y="4348"/>
                  </a:cubicBezTo>
                  <a:cubicBezTo>
                    <a:pt x="148" y="4432"/>
                    <a:pt x="64" y="4873"/>
                    <a:pt x="85" y="4978"/>
                  </a:cubicBezTo>
                  <a:lnTo>
                    <a:pt x="85" y="4957"/>
                  </a:lnTo>
                  <a:lnTo>
                    <a:pt x="85" y="4957"/>
                  </a:lnTo>
                  <a:cubicBezTo>
                    <a:pt x="127" y="5041"/>
                    <a:pt x="64" y="5041"/>
                    <a:pt x="43" y="5104"/>
                  </a:cubicBezTo>
                  <a:cubicBezTo>
                    <a:pt x="85" y="5104"/>
                    <a:pt x="127" y="5125"/>
                    <a:pt x="148" y="5188"/>
                  </a:cubicBezTo>
                  <a:lnTo>
                    <a:pt x="127" y="5188"/>
                  </a:lnTo>
                  <a:cubicBezTo>
                    <a:pt x="169" y="5251"/>
                    <a:pt x="190" y="5314"/>
                    <a:pt x="211" y="5377"/>
                  </a:cubicBezTo>
                  <a:lnTo>
                    <a:pt x="169" y="5377"/>
                  </a:lnTo>
                  <a:cubicBezTo>
                    <a:pt x="211" y="5440"/>
                    <a:pt x="190" y="5545"/>
                    <a:pt x="190" y="5587"/>
                  </a:cubicBezTo>
                  <a:cubicBezTo>
                    <a:pt x="169" y="5671"/>
                    <a:pt x="106" y="5818"/>
                    <a:pt x="148" y="5923"/>
                  </a:cubicBezTo>
                  <a:lnTo>
                    <a:pt x="43" y="6007"/>
                  </a:lnTo>
                  <a:cubicBezTo>
                    <a:pt x="43" y="6007"/>
                    <a:pt x="745" y="6122"/>
                    <a:pt x="1221" y="6122"/>
                  </a:cubicBezTo>
                  <a:cubicBezTo>
                    <a:pt x="1387" y="6122"/>
                    <a:pt x="1526" y="6108"/>
                    <a:pt x="1597" y="6070"/>
                  </a:cubicBezTo>
                  <a:lnTo>
                    <a:pt x="1639" y="6070"/>
                  </a:lnTo>
                  <a:lnTo>
                    <a:pt x="1639" y="6049"/>
                  </a:lnTo>
                  <a:cubicBezTo>
                    <a:pt x="1660" y="6007"/>
                    <a:pt x="1618" y="5986"/>
                    <a:pt x="1660" y="5986"/>
                  </a:cubicBezTo>
                  <a:lnTo>
                    <a:pt x="1660" y="6049"/>
                  </a:lnTo>
                  <a:cubicBezTo>
                    <a:pt x="1660" y="6035"/>
                    <a:pt x="1662" y="6031"/>
                    <a:pt x="1666" y="6031"/>
                  </a:cubicBezTo>
                  <a:cubicBezTo>
                    <a:pt x="1674" y="6031"/>
                    <a:pt x="1688" y="6049"/>
                    <a:pt x="1702" y="6049"/>
                  </a:cubicBezTo>
                  <a:cubicBezTo>
                    <a:pt x="1702" y="6028"/>
                    <a:pt x="1702" y="6007"/>
                    <a:pt x="1723" y="6007"/>
                  </a:cubicBezTo>
                  <a:lnTo>
                    <a:pt x="1702" y="6007"/>
                  </a:lnTo>
                  <a:cubicBezTo>
                    <a:pt x="1702" y="6007"/>
                    <a:pt x="1660" y="5944"/>
                    <a:pt x="1681" y="5923"/>
                  </a:cubicBezTo>
                  <a:cubicBezTo>
                    <a:pt x="1681" y="5902"/>
                    <a:pt x="1723" y="5923"/>
                    <a:pt x="1744" y="5881"/>
                  </a:cubicBezTo>
                  <a:cubicBezTo>
                    <a:pt x="1786" y="5629"/>
                    <a:pt x="1807" y="5398"/>
                    <a:pt x="1828" y="5146"/>
                  </a:cubicBezTo>
                  <a:lnTo>
                    <a:pt x="1849" y="5146"/>
                  </a:lnTo>
                  <a:cubicBezTo>
                    <a:pt x="1849" y="5083"/>
                    <a:pt x="1849" y="5020"/>
                    <a:pt x="1828" y="4936"/>
                  </a:cubicBezTo>
                  <a:cubicBezTo>
                    <a:pt x="1828" y="4936"/>
                    <a:pt x="1845" y="4919"/>
                    <a:pt x="1864" y="4916"/>
                  </a:cubicBezTo>
                  <a:lnTo>
                    <a:pt x="1864" y="4916"/>
                  </a:lnTo>
                  <a:cubicBezTo>
                    <a:pt x="1853" y="4883"/>
                    <a:pt x="1870" y="4577"/>
                    <a:pt x="1870" y="4558"/>
                  </a:cubicBezTo>
                  <a:lnTo>
                    <a:pt x="1807" y="4558"/>
                  </a:lnTo>
                  <a:cubicBezTo>
                    <a:pt x="1807" y="4495"/>
                    <a:pt x="1870" y="4537"/>
                    <a:pt x="1870" y="4474"/>
                  </a:cubicBezTo>
                  <a:cubicBezTo>
                    <a:pt x="1765" y="4453"/>
                    <a:pt x="1870" y="4369"/>
                    <a:pt x="1828" y="4348"/>
                  </a:cubicBezTo>
                  <a:cubicBezTo>
                    <a:pt x="1828" y="4348"/>
                    <a:pt x="1849" y="4306"/>
                    <a:pt x="1870" y="4306"/>
                  </a:cubicBezTo>
                  <a:cubicBezTo>
                    <a:pt x="1828" y="4306"/>
                    <a:pt x="1870" y="4285"/>
                    <a:pt x="1849" y="4243"/>
                  </a:cubicBezTo>
                  <a:cubicBezTo>
                    <a:pt x="1842" y="4236"/>
                    <a:pt x="1837" y="4234"/>
                    <a:pt x="1833" y="4234"/>
                  </a:cubicBezTo>
                  <a:cubicBezTo>
                    <a:pt x="1825" y="4234"/>
                    <a:pt x="1821" y="4243"/>
                    <a:pt x="1807" y="4243"/>
                  </a:cubicBezTo>
                  <a:lnTo>
                    <a:pt x="1807" y="4201"/>
                  </a:lnTo>
                  <a:cubicBezTo>
                    <a:pt x="1807" y="4191"/>
                    <a:pt x="1817" y="4185"/>
                    <a:pt x="1828" y="4185"/>
                  </a:cubicBezTo>
                  <a:cubicBezTo>
                    <a:pt x="1838" y="4185"/>
                    <a:pt x="1849" y="4191"/>
                    <a:pt x="1849" y="4201"/>
                  </a:cubicBezTo>
                  <a:cubicBezTo>
                    <a:pt x="1891" y="3928"/>
                    <a:pt x="1912" y="3634"/>
                    <a:pt x="1912" y="3340"/>
                  </a:cubicBezTo>
                  <a:lnTo>
                    <a:pt x="1912" y="3340"/>
                  </a:lnTo>
                  <a:cubicBezTo>
                    <a:pt x="1870" y="3361"/>
                    <a:pt x="1912" y="3403"/>
                    <a:pt x="1849" y="3424"/>
                  </a:cubicBezTo>
                  <a:cubicBezTo>
                    <a:pt x="1807" y="3382"/>
                    <a:pt x="1849" y="3361"/>
                    <a:pt x="1828" y="3361"/>
                  </a:cubicBezTo>
                  <a:cubicBezTo>
                    <a:pt x="1912" y="3361"/>
                    <a:pt x="1849" y="3277"/>
                    <a:pt x="1933" y="3256"/>
                  </a:cubicBezTo>
                  <a:lnTo>
                    <a:pt x="1891" y="3256"/>
                  </a:lnTo>
                  <a:lnTo>
                    <a:pt x="1912" y="3235"/>
                  </a:lnTo>
                  <a:cubicBezTo>
                    <a:pt x="1870" y="3088"/>
                    <a:pt x="1891" y="3193"/>
                    <a:pt x="1912" y="3067"/>
                  </a:cubicBezTo>
                  <a:cubicBezTo>
                    <a:pt x="1912" y="2983"/>
                    <a:pt x="1849" y="2941"/>
                    <a:pt x="1870" y="2899"/>
                  </a:cubicBezTo>
                  <a:lnTo>
                    <a:pt x="1870" y="2899"/>
                  </a:lnTo>
                  <a:cubicBezTo>
                    <a:pt x="1870" y="2899"/>
                    <a:pt x="1851" y="2908"/>
                    <a:pt x="1839" y="2908"/>
                  </a:cubicBezTo>
                  <a:cubicBezTo>
                    <a:pt x="1832" y="2908"/>
                    <a:pt x="1828" y="2906"/>
                    <a:pt x="1828" y="2899"/>
                  </a:cubicBezTo>
                  <a:cubicBezTo>
                    <a:pt x="1870" y="2899"/>
                    <a:pt x="1786" y="2857"/>
                    <a:pt x="1849" y="2836"/>
                  </a:cubicBezTo>
                  <a:cubicBezTo>
                    <a:pt x="1849" y="2818"/>
                    <a:pt x="1849" y="2769"/>
                    <a:pt x="1809" y="2769"/>
                  </a:cubicBezTo>
                  <a:cubicBezTo>
                    <a:pt x="1804" y="2769"/>
                    <a:pt x="1798" y="2769"/>
                    <a:pt x="1792" y="2771"/>
                  </a:cubicBezTo>
                  <a:lnTo>
                    <a:pt x="1792" y="2771"/>
                  </a:lnTo>
                  <a:cubicBezTo>
                    <a:pt x="1808" y="2762"/>
                    <a:pt x="1824" y="2727"/>
                    <a:pt x="1840" y="2727"/>
                  </a:cubicBezTo>
                  <a:cubicBezTo>
                    <a:pt x="1843" y="2727"/>
                    <a:pt x="1846" y="2728"/>
                    <a:pt x="1849" y="2731"/>
                  </a:cubicBezTo>
                  <a:cubicBezTo>
                    <a:pt x="1849" y="2731"/>
                    <a:pt x="1870" y="2710"/>
                    <a:pt x="1849" y="2689"/>
                  </a:cubicBezTo>
                  <a:lnTo>
                    <a:pt x="1828" y="2710"/>
                  </a:lnTo>
                  <a:cubicBezTo>
                    <a:pt x="1828" y="2647"/>
                    <a:pt x="1870" y="2605"/>
                    <a:pt x="1828" y="2563"/>
                  </a:cubicBezTo>
                  <a:lnTo>
                    <a:pt x="1786" y="2584"/>
                  </a:lnTo>
                  <a:cubicBezTo>
                    <a:pt x="1786" y="2542"/>
                    <a:pt x="1786" y="2521"/>
                    <a:pt x="1849" y="2500"/>
                  </a:cubicBezTo>
                  <a:lnTo>
                    <a:pt x="1870" y="2542"/>
                  </a:lnTo>
                  <a:cubicBezTo>
                    <a:pt x="1870" y="2500"/>
                    <a:pt x="1870" y="2437"/>
                    <a:pt x="1828" y="2395"/>
                  </a:cubicBezTo>
                  <a:lnTo>
                    <a:pt x="1828" y="2416"/>
                  </a:lnTo>
                  <a:cubicBezTo>
                    <a:pt x="1786" y="2332"/>
                    <a:pt x="1744" y="1975"/>
                    <a:pt x="1660" y="1912"/>
                  </a:cubicBezTo>
                  <a:lnTo>
                    <a:pt x="1618" y="1933"/>
                  </a:lnTo>
                  <a:lnTo>
                    <a:pt x="1576" y="1870"/>
                  </a:lnTo>
                  <a:lnTo>
                    <a:pt x="1576" y="1870"/>
                  </a:lnTo>
                  <a:cubicBezTo>
                    <a:pt x="1576" y="1870"/>
                    <a:pt x="1723" y="1912"/>
                    <a:pt x="1723" y="1912"/>
                  </a:cubicBezTo>
                  <a:cubicBezTo>
                    <a:pt x="1702" y="1639"/>
                    <a:pt x="1702" y="1345"/>
                    <a:pt x="1744" y="1072"/>
                  </a:cubicBezTo>
                  <a:cubicBezTo>
                    <a:pt x="1751" y="1058"/>
                    <a:pt x="1760" y="1053"/>
                    <a:pt x="1770" y="1053"/>
                  </a:cubicBezTo>
                  <a:cubicBezTo>
                    <a:pt x="1790" y="1053"/>
                    <a:pt x="1814" y="1072"/>
                    <a:pt x="1828" y="1072"/>
                  </a:cubicBezTo>
                  <a:cubicBezTo>
                    <a:pt x="1807" y="1009"/>
                    <a:pt x="1765" y="1051"/>
                    <a:pt x="1786" y="1009"/>
                  </a:cubicBezTo>
                  <a:cubicBezTo>
                    <a:pt x="1786" y="995"/>
                    <a:pt x="1788" y="990"/>
                    <a:pt x="1792" y="990"/>
                  </a:cubicBezTo>
                  <a:cubicBezTo>
                    <a:pt x="1800" y="990"/>
                    <a:pt x="1814" y="1009"/>
                    <a:pt x="1828" y="1009"/>
                  </a:cubicBezTo>
                  <a:cubicBezTo>
                    <a:pt x="1828" y="1009"/>
                    <a:pt x="1828" y="967"/>
                    <a:pt x="1828" y="967"/>
                  </a:cubicBezTo>
                  <a:cubicBezTo>
                    <a:pt x="1821" y="960"/>
                    <a:pt x="1809" y="957"/>
                    <a:pt x="1795" y="957"/>
                  </a:cubicBezTo>
                  <a:cubicBezTo>
                    <a:pt x="1767" y="957"/>
                    <a:pt x="1730" y="967"/>
                    <a:pt x="1702" y="967"/>
                  </a:cubicBezTo>
                  <a:lnTo>
                    <a:pt x="1702" y="925"/>
                  </a:lnTo>
                  <a:lnTo>
                    <a:pt x="1744" y="925"/>
                  </a:lnTo>
                  <a:cubicBezTo>
                    <a:pt x="1744" y="904"/>
                    <a:pt x="1639" y="883"/>
                    <a:pt x="1660" y="820"/>
                  </a:cubicBezTo>
                  <a:cubicBezTo>
                    <a:pt x="1681" y="736"/>
                    <a:pt x="1660" y="631"/>
                    <a:pt x="1681" y="526"/>
                  </a:cubicBezTo>
                  <a:cubicBezTo>
                    <a:pt x="1702" y="526"/>
                    <a:pt x="1723" y="547"/>
                    <a:pt x="1723" y="568"/>
                  </a:cubicBezTo>
                  <a:cubicBezTo>
                    <a:pt x="1727" y="572"/>
                    <a:pt x="1729" y="574"/>
                    <a:pt x="1731" y="574"/>
                  </a:cubicBezTo>
                  <a:cubicBezTo>
                    <a:pt x="1736" y="574"/>
                    <a:pt x="1723" y="543"/>
                    <a:pt x="1723" y="526"/>
                  </a:cubicBezTo>
                  <a:cubicBezTo>
                    <a:pt x="1717" y="529"/>
                    <a:pt x="1712" y="530"/>
                    <a:pt x="1708" y="530"/>
                  </a:cubicBezTo>
                  <a:cubicBezTo>
                    <a:pt x="1690" y="530"/>
                    <a:pt x="1695" y="500"/>
                    <a:pt x="1688" y="500"/>
                  </a:cubicBezTo>
                  <a:cubicBezTo>
                    <a:pt x="1686" y="500"/>
                    <a:pt x="1684" y="502"/>
                    <a:pt x="1681" y="505"/>
                  </a:cubicBezTo>
                  <a:cubicBezTo>
                    <a:pt x="1597" y="421"/>
                    <a:pt x="1681" y="337"/>
                    <a:pt x="1618" y="274"/>
                  </a:cubicBezTo>
                  <a:cubicBezTo>
                    <a:pt x="1534" y="274"/>
                    <a:pt x="211" y="43"/>
                    <a:pt x="127" y="43"/>
                  </a:cubicBezTo>
                  <a:cubicBezTo>
                    <a:pt x="127" y="22"/>
                    <a:pt x="12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 rot="10800000">
              <a:off x="585100" y="4249549"/>
              <a:ext cx="48325" cy="153175"/>
            </a:xfrm>
            <a:custGeom>
              <a:avLst/>
              <a:gdLst/>
              <a:ahLst/>
              <a:cxnLst/>
              <a:rect l="l" t="t" r="r" b="b"/>
              <a:pathLst>
                <a:path w="1933" h="6127" extrusionOk="0">
                  <a:moveTo>
                    <a:pt x="145" y="1"/>
                  </a:moveTo>
                  <a:cubicBezTo>
                    <a:pt x="144" y="1"/>
                    <a:pt x="141" y="3"/>
                    <a:pt x="138" y="7"/>
                  </a:cubicBezTo>
                  <a:lnTo>
                    <a:pt x="138" y="7"/>
                  </a:lnTo>
                  <a:cubicBezTo>
                    <a:pt x="140" y="6"/>
                    <a:pt x="143" y="5"/>
                    <a:pt x="148" y="5"/>
                  </a:cubicBezTo>
                  <a:cubicBezTo>
                    <a:pt x="148" y="2"/>
                    <a:pt x="147" y="1"/>
                    <a:pt x="145" y="1"/>
                  </a:cubicBezTo>
                  <a:close/>
                  <a:moveTo>
                    <a:pt x="138" y="7"/>
                  </a:moveTo>
                  <a:cubicBezTo>
                    <a:pt x="132" y="10"/>
                    <a:pt x="129" y="16"/>
                    <a:pt x="128" y="24"/>
                  </a:cubicBezTo>
                  <a:lnTo>
                    <a:pt x="128" y="24"/>
                  </a:lnTo>
                  <a:cubicBezTo>
                    <a:pt x="131" y="17"/>
                    <a:pt x="134" y="11"/>
                    <a:pt x="138" y="7"/>
                  </a:cubicBezTo>
                  <a:close/>
                  <a:moveTo>
                    <a:pt x="128" y="24"/>
                  </a:moveTo>
                  <a:cubicBezTo>
                    <a:pt x="121" y="39"/>
                    <a:pt x="117" y="58"/>
                    <a:pt x="127" y="68"/>
                  </a:cubicBezTo>
                  <a:lnTo>
                    <a:pt x="169" y="68"/>
                  </a:lnTo>
                  <a:cubicBezTo>
                    <a:pt x="179" y="89"/>
                    <a:pt x="174" y="89"/>
                    <a:pt x="166" y="89"/>
                  </a:cubicBezTo>
                  <a:cubicBezTo>
                    <a:pt x="158" y="89"/>
                    <a:pt x="148" y="89"/>
                    <a:pt x="148" y="110"/>
                  </a:cubicBezTo>
                  <a:cubicBezTo>
                    <a:pt x="106" y="110"/>
                    <a:pt x="85" y="68"/>
                    <a:pt x="85" y="47"/>
                  </a:cubicBezTo>
                  <a:cubicBezTo>
                    <a:pt x="85" y="68"/>
                    <a:pt x="43" y="110"/>
                    <a:pt x="85" y="110"/>
                  </a:cubicBezTo>
                  <a:cubicBezTo>
                    <a:pt x="74" y="131"/>
                    <a:pt x="64" y="131"/>
                    <a:pt x="53" y="131"/>
                  </a:cubicBezTo>
                  <a:cubicBezTo>
                    <a:pt x="43" y="131"/>
                    <a:pt x="32" y="131"/>
                    <a:pt x="22" y="152"/>
                  </a:cubicBezTo>
                  <a:cubicBezTo>
                    <a:pt x="1" y="173"/>
                    <a:pt x="64" y="215"/>
                    <a:pt x="43" y="257"/>
                  </a:cubicBezTo>
                  <a:cubicBezTo>
                    <a:pt x="1" y="320"/>
                    <a:pt x="106" y="362"/>
                    <a:pt x="64" y="446"/>
                  </a:cubicBezTo>
                  <a:lnTo>
                    <a:pt x="43" y="446"/>
                  </a:lnTo>
                  <a:cubicBezTo>
                    <a:pt x="22" y="467"/>
                    <a:pt x="43" y="509"/>
                    <a:pt x="22" y="551"/>
                  </a:cubicBezTo>
                  <a:cubicBezTo>
                    <a:pt x="22" y="551"/>
                    <a:pt x="40" y="542"/>
                    <a:pt x="53" y="542"/>
                  </a:cubicBezTo>
                  <a:cubicBezTo>
                    <a:pt x="59" y="542"/>
                    <a:pt x="64" y="544"/>
                    <a:pt x="64" y="551"/>
                  </a:cubicBezTo>
                  <a:cubicBezTo>
                    <a:pt x="64" y="572"/>
                    <a:pt x="64" y="635"/>
                    <a:pt x="22" y="677"/>
                  </a:cubicBezTo>
                  <a:lnTo>
                    <a:pt x="64" y="719"/>
                  </a:lnTo>
                  <a:cubicBezTo>
                    <a:pt x="64" y="887"/>
                    <a:pt x="85" y="1601"/>
                    <a:pt x="85" y="1790"/>
                  </a:cubicBezTo>
                  <a:cubicBezTo>
                    <a:pt x="85" y="2042"/>
                    <a:pt x="85" y="2630"/>
                    <a:pt x="127" y="2903"/>
                  </a:cubicBezTo>
                  <a:cubicBezTo>
                    <a:pt x="85" y="2945"/>
                    <a:pt x="85" y="3008"/>
                    <a:pt x="85" y="3050"/>
                  </a:cubicBezTo>
                  <a:cubicBezTo>
                    <a:pt x="85" y="3040"/>
                    <a:pt x="95" y="3034"/>
                    <a:pt x="106" y="3034"/>
                  </a:cubicBezTo>
                  <a:cubicBezTo>
                    <a:pt x="116" y="3034"/>
                    <a:pt x="127" y="3040"/>
                    <a:pt x="127" y="3050"/>
                  </a:cubicBezTo>
                  <a:cubicBezTo>
                    <a:pt x="127" y="3124"/>
                    <a:pt x="132" y="3124"/>
                    <a:pt x="140" y="3124"/>
                  </a:cubicBezTo>
                  <a:cubicBezTo>
                    <a:pt x="148" y="3124"/>
                    <a:pt x="158" y="3124"/>
                    <a:pt x="169" y="3197"/>
                  </a:cubicBezTo>
                  <a:cubicBezTo>
                    <a:pt x="169" y="3512"/>
                    <a:pt x="148" y="3806"/>
                    <a:pt x="85" y="4100"/>
                  </a:cubicBezTo>
                  <a:cubicBezTo>
                    <a:pt x="148" y="4184"/>
                    <a:pt x="85" y="4289"/>
                    <a:pt x="148" y="4352"/>
                  </a:cubicBezTo>
                  <a:cubicBezTo>
                    <a:pt x="169" y="4436"/>
                    <a:pt x="85" y="4877"/>
                    <a:pt x="106" y="4982"/>
                  </a:cubicBezTo>
                  <a:lnTo>
                    <a:pt x="106" y="4961"/>
                  </a:lnTo>
                  <a:lnTo>
                    <a:pt x="106" y="4961"/>
                  </a:lnTo>
                  <a:cubicBezTo>
                    <a:pt x="148" y="5045"/>
                    <a:pt x="85" y="5045"/>
                    <a:pt x="43" y="5087"/>
                  </a:cubicBezTo>
                  <a:cubicBezTo>
                    <a:pt x="127" y="5087"/>
                    <a:pt x="148" y="5171"/>
                    <a:pt x="169" y="5192"/>
                  </a:cubicBezTo>
                  <a:lnTo>
                    <a:pt x="148" y="5192"/>
                  </a:lnTo>
                  <a:cubicBezTo>
                    <a:pt x="169" y="5255"/>
                    <a:pt x="211" y="5318"/>
                    <a:pt x="211" y="5381"/>
                  </a:cubicBezTo>
                  <a:lnTo>
                    <a:pt x="190" y="5381"/>
                  </a:lnTo>
                  <a:cubicBezTo>
                    <a:pt x="232" y="5444"/>
                    <a:pt x="211" y="5549"/>
                    <a:pt x="211" y="5591"/>
                  </a:cubicBezTo>
                  <a:cubicBezTo>
                    <a:pt x="190" y="5675"/>
                    <a:pt x="127" y="5822"/>
                    <a:pt x="169" y="5927"/>
                  </a:cubicBezTo>
                  <a:lnTo>
                    <a:pt x="64" y="6011"/>
                  </a:lnTo>
                  <a:cubicBezTo>
                    <a:pt x="64" y="6011"/>
                    <a:pt x="755" y="6127"/>
                    <a:pt x="1233" y="6127"/>
                  </a:cubicBezTo>
                  <a:cubicBezTo>
                    <a:pt x="1400" y="6127"/>
                    <a:pt x="1541" y="6113"/>
                    <a:pt x="1618" y="6074"/>
                  </a:cubicBezTo>
                  <a:lnTo>
                    <a:pt x="1660" y="6074"/>
                  </a:lnTo>
                  <a:lnTo>
                    <a:pt x="1660" y="6032"/>
                  </a:lnTo>
                  <a:cubicBezTo>
                    <a:pt x="1660" y="6002"/>
                    <a:pt x="1637" y="5982"/>
                    <a:pt x="1642" y="5982"/>
                  </a:cubicBezTo>
                  <a:cubicBezTo>
                    <a:pt x="1643" y="5982"/>
                    <a:pt x="1648" y="5985"/>
                    <a:pt x="1660" y="5990"/>
                  </a:cubicBezTo>
                  <a:lnTo>
                    <a:pt x="1660" y="6032"/>
                  </a:lnTo>
                  <a:cubicBezTo>
                    <a:pt x="1667" y="6018"/>
                    <a:pt x="1674" y="6014"/>
                    <a:pt x="1681" y="6014"/>
                  </a:cubicBezTo>
                  <a:cubicBezTo>
                    <a:pt x="1695" y="6014"/>
                    <a:pt x="1709" y="6032"/>
                    <a:pt x="1723" y="6032"/>
                  </a:cubicBezTo>
                  <a:cubicBezTo>
                    <a:pt x="1723" y="6011"/>
                    <a:pt x="1723" y="6011"/>
                    <a:pt x="1744" y="5990"/>
                  </a:cubicBezTo>
                  <a:lnTo>
                    <a:pt x="1702" y="5990"/>
                  </a:lnTo>
                  <a:cubicBezTo>
                    <a:pt x="1702" y="5990"/>
                    <a:pt x="1660" y="5948"/>
                    <a:pt x="1681" y="5906"/>
                  </a:cubicBezTo>
                  <a:cubicBezTo>
                    <a:pt x="1702" y="5885"/>
                    <a:pt x="1744" y="5906"/>
                    <a:pt x="1744" y="5864"/>
                  </a:cubicBezTo>
                  <a:cubicBezTo>
                    <a:pt x="1807" y="5633"/>
                    <a:pt x="1828" y="5381"/>
                    <a:pt x="1828" y="5150"/>
                  </a:cubicBezTo>
                  <a:lnTo>
                    <a:pt x="1849" y="5150"/>
                  </a:lnTo>
                  <a:cubicBezTo>
                    <a:pt x="1849" y="5066"/>
                    <a:pt x="1849" y="5003"/>
                    <a:pt x="1828" y="4940"/>
                  </a:cubicBezTo>
                  <a:cubicBezTo>
                    <a:pt x="1849" y="4919"/>
                    <a:pt x="1870" y="4919"/>
                    <a:pt x="1891" y="4919"/>
                  </a:cubicBezTo>
                  <a:cubicBezTo>
                    <a:pt x="1870" y="4793"/>
                    <a:pt x="1849" y="4688"/>
                    <a:pt x="1870" y="4562"/>
                  </a:cubicBezTo>
                  <a:lnTo>
                    <a:pt x="1786" y="4562"/>
                  </a:lnTo>
                  <a:cubicBezTo>
                    <a:pt x="1786" y="4499"/>
                    <a:pt x="1870" y="4541"/>
                    <a:pt x="1849" y="4478"/>
                  </a:cubicBezTo>
                  <a:cubicBezTo>
                    <a:pt x="1765" y="4457"/>
                    <a:pt x="1870" y="4373"/>
                    <a:pt x="1828" y="4352"/>
                  </a:cubicBezTo>
                  <a:cubicBezTo>
                    <a:pt x="1828" y="4352"/>
                    <a:pt x="1828" y="4310"/>
                    <a:pt x="1870" y="4310"/>
                  </a:cubicBezTo>
                  <a:cubicBezTo>
                    <a:pt x="1807" y="4310"/>
                    <a:pt x="1870" y="4289"/>
                    <a:pt x="1828" y="4268"/>
                  </a:cubicBezTo>
                  <a:cubicBezTo>
                    <a:pt x="1821" y="4261"/>
                    <a:pt x="1818" y="4259"/>
                    <a:pt x="1818" y="4259"/>
                  </a:cubicBezTo>
                  <a:lnTo>
                    <a:pt x="1818" y="4259"/>
                  </a:lnTo>
                  <a:cubicBezTo>
                    <a:pt x="1816" y="4259"/>
                    <a:pt x="1821" y="4268"/>
                    <a:pt x="1807" y="4268"/>
                  </a:cubicBezTo>
                  <a:lnTo>
                    <a:pt x="1786" y="4205"/>
                  </a:lnTo>
                  <a:cubicBezTo>
                    <a:pt x="1796" y="4195"/>
                    <a:pt x="1807" y="4190"/>
                    <a:pt x="1817" y="4190"/>
                  </a:cubicBezTo>
                  <a:cubicBezTo>
                    <a:pt x="1828" y="4190"/>
                    <a:pt x="1838" y="4195"/>
                    <a:pt x="1849" y="4205"/>
                  </a:cubicBezTo>
                  <a:cubicBezTo>
                    <a:pt x="1891" y="3932"/>
                    <a:pt x="1912" y="3638"/>
                    <a:pt x="1912" y="3344"/>
                  </a:cubicBezTo>
                  <a:lnTo>
                    <a:pt x="1912" y="3344"/>
                  </a:lnTo>
                  <a:cubicBezTo>
                    <a:pt x="1870" y="3365"/>
                    <a:pt x="1891" y="3407"/>
                    <a:pt x="1828" y="3428"/>
                  </a:cubicBezTo>
                  <a:cubicBezTo>
                    <a:pt x="1807" y="3386"/>
                    <a:pt x="1849" y="3365"/>
                    <a:pt x="1807" y="3344"/>
                  </a:cubicBezTo>
                  <a:cubicBezTo>
                    <a:pt x="1912" y="3344"/>
                    <a:pt x="1828" y="3281"/>
                    <a:pt x="1933" y="3260"/>
                  </a:cubicBezTo>
                  <a:lnTo>
                    <a:pt x="1870" y="3239"/>
                  </a:lnTo>
                  <a:lnTo>
                    <a:pt x="1912" y="3218"/>
                  </a:lnTo>
                  <a:cubicBezTo>
                    <a:pt x="1870" y="3071"/>
                    <a:pt x="1891" y="3197"/>
                    <a:pt x="1912" y="3050"/>
                  </a:cubicBezTo>
                  <a:cubicBezTo>
                    <a:pt x="1912" y="2966"/>
                    <a:pt x="1828" y="2945"/>
                    <a:pt x="1870" y="2882"/>
                  </a:cubicBezTo>
                  <a:lnTo>
                    <a:pt x="1870" y="2882"/>
                  </a:lnTo>
                  <a:cubicBezTo>
                    <a:pt x="1870" y="2882"/>
                    <a:pt x="1851" y="2901"/>
                    <a:pt x="1832" y="2901"/>
                  </a:cubicBezTo>
                  <a:cubicBezTo>
                    <a:pt x="1823" y="2901"/>
                    <a:pt x="1814" y="2896"/>
                    <a:pt x="1807" y="2882"/>
                  </a:cubicBezTo>
                  <a:cubicBezTo>
                    <a:pt x="1870" y="2882"/>
                    <a:pt x="1786" y="2840"/>
                    <a:pt x="1828" y="2819"/>
                  </a:cubicBezTo>
                  <a:cubicBezTo>
                    <a:pt x="1828" y="2801"/>
                    <a:pt x="1828" y="2752"/>
                    <a:pt x="1788" y="2752"/>
                  </a:cubicBezTo>
                  <a:cubicBezTo>
                    <a:pt x="1786" y="2752"/>
                    <a:pt x="1785" y="2752"/>
                    <a:pt x="1783" y="2752"/>
                  </a:cubicBezTo>
                  <a:lnTo>
                    <a:pt x="1783" y="2752"/>
                  </a:lnTo>
                  <a:cubicBezTo>
                    <a:pt x="1804" y="2743"/>
                    <a:pt x="1819" y="2721"/>
                    <a:pt x="1833" y="2721"/>
                  </a:cubicBezTo>
                  <a:cubicBezTo>
                    <a:pt x="1838" y="2721"/>
                    <a:pt x="1843" y="2725"/>
                    <a:pt x="1849" y="2735"/>
                  </a:cubicBezTo>
                  <a:lnTo>
                    <a:pt x="1849" y="2672"/>
                  </a:lnTo>
                  <a:lnTo>
                    <a:pt x="1828" y="2693"/>
                  </a:lnTo>
                  <a:cubicBezTo>
                    <a:pt x="1828" y="2630"/>
                    <a:pt x="1870" y="2609"/>
                    <a:pt x="1828" y="2567"/>
                  </a:cubicBezTo>
                  <a:lnTo>
                    <a:pt x="1807" y="2588"/>
                  </a:lnTo>
                  <a:cubicBezTo>
                    <a:pt x="1807" y="2546"/>
                    <a:pt x="1807" y="2504"/>
                    <a:pt x="1849" y="2504"/>
                  </a:cubicBezTo>
                  <a:lnTo>
                    <a:pt x="1870" y="2546"/>
                  </a:lnTo>
                  <a:cubicBezTo>
                    <a:pt x="1870" y="2483"/>
                    <a:pt x="1870" y="2420"/>
                    <a:pt x="1849" y="2378"/>
                  </a:cubicBezTo>
                  <a:lnTo>
                    <a:pt x="1849" y="2399"/>
                  </a:lnTo>
                  <a:cubicBezTo>
                    <a:pt x="1786" y="2315"/>
                    <a:pt x="1744" y="1958"/>
                    <a:pt x="1660" y="1895"/>
                  </a:cubicBezTo>
                  <a:lnTo>
                    <a:pt x="1618" y="1916"/>
                  </a:lnTo>
                  <a:lnTo>
                    <a:pt x="1576" y="1874"/>
                  </a:lnTo>
                  <a:lnTo>
                    <a:pt x="1576" y="1874"/>
                  </a:lnTo>
                  <a:cubicBezTo>
                    <a:pt x="1576" y="1874"/>
                    <a:pt x="1723" y="1895"/>
                    <a:pt x="1723" y="1895"/>
                  </a:cubicBezTo>
                  <a:cubicBezTo>
                    <a:pt x="1702" y="1622"/>
                    <a:pt x="1723" y="1349"/>
                    <a:pt x="1744" y="1055"/>
                  </a:cubicBezTo>
                  <a:cubicBezTo>
                    <a:pt x="1751" y="1041"/>
                    <a:pt x="1760" y="1036"/>
                    <a:pt x="1770" y="1036"/>
                  </a:cubicBezTo>
                  <a:cubicBezTo>
                    <a:pt x="1790" y="1036"/>
                    <a:pt x="1814" y="1055"/>
                    <a:pt x="1828" y="1055"/>
                  </a:cubicBezTo>
                  <a:cubicBezTo>
                    <a:pt x="1807" y="1013"/>
                    <a:pt x="1765" y="1034"/>
                    <a:pt x="1765" y="992"/>
                  </a:cubicBezTo>
                  <a:cubicBezTo>
                    <a:pt x="1772" y="978"/>
                    <a:pt x="1779" y="973"/>
                    <a:pt x="1786" y="973"/>
                  </a:cubicBezTo>
                  <a:cubicBezTo>
                    <a:pt x="1800" y="973"/>
                    <a:pt x="1814" y="992"/>
                    <a:pt x="1828" y="992"/>
                  </a:cubicBezTo>
                  <a:cubicBezTo>
                    <a:pt x="1828" y="992"/>
                    <a:pt x="1828" y="950"/>
                    <a:pt x="1828" y="950"/>
                  </a:cubicBezTo>
                  <a:cubicBezTo>
                    <a:pt x="1828" y="950"/>
                    <a:pt x="1744" y="950"/>
                    <a:pt x="1702" y="971"/>
                  </a:cubicBezTo>
                  <a:lnTo>
                    <a:pt x="1702" y="908"/>
                  </a:lnTo>
                  <a:lnTo>
                    <a:pt x="1744" y="908"/>
                  </a:lnTo>
                  <a:cubicBezTo>
                    <a:pt x="1744" y="908"/>
                    <a:pt x="1639" y="887"/>
                    <a:pt x="1660" y="824"/>
                  </a:cubicBezTo>
                  <a:cubicBezTo>
                    <a:pt x="1681" y="761"/>
                    <a:pt x="1660" y="614"/>
                    <a:pt x="1681" y="530"/>
                  </a:cubicBezTo>
                  <a:cubicBezTo>
                    <a:pt x="1702" y="530"/>
                    <a:pt x="1723" y="551"/>
                    <a:pt x="1723" y="572"/>
                  </a:cubicBezTo>
                  <a:cubicBezTo>
                    <a:pt x="1726" y="575"/>
                    <a:pt x="1728" y="576"/>
                    <a:pt x="1729" y="576"/>
                  </a:cubicBezTo>
                  <a:cubicBezTo>
                    <a:pt x="1738" y="576"/>
                    <a:pt x="1723" y="530"/>
                    <a:pt x="1723" y="530"/>
                  </a:cubicBezTo>
                  <a:cubicBezTo>
                    <a:pt x="1720" y="533"/>
                    <a:pt x="1717" y="534"/>
                    <a:pt x="1715" y="534"/>
                  </a:cubicBezTo>
                  <a:cubicBezTo>
                    <a:pt x="1701" y="534"/>
                    <a:pt x="1699" y="488"/>
                    <a:pt x="1681" y="488"/>
                  </a:cubicBezTo>
                  <a:cubicBezTo>
                    <a:pt x="1597" y="425"/>
                    <a:pt x="1681" y="341"/>
                    <a:pt x="1639" y="257"/>
                  </a:cubicBezTo>
                  <a:cubicBezTo>
                    <a:pt x="1555" y="257"/>
                    <a:pt x="232" y="47"/>
                    <a:pt x="127" y="47"/>
                  </a:cubicBezTo>
                  <a:cubicBezTo>
                    <a:pt x="127" y="39"/>
                    <a:pt x="127" y="30"/>
                    <a:pt x="128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 rot="10800000">
              <a:off x="435975" y="4156349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1"/>
                  </a:moveTo>
                  <a:lnTo>
                    <a:pt x="63" y="1"/>
                  </a:lnTo>
                  <a:cubicBezTo>
                    <a:pt x="21" y="22"/>
                    <a:pt x="0" y="43"/>
                    <a:pt x="21" y="85"/>
                  </a:cubicBezTo>
                  <a:cubicBezTo>
                    <a:pt x="63" y="64"/>
                    <a:pt x="63" y="43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 rot="10800000">
              <a:off x="435975" y="4158449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 rot="10800000">
              <a:off x="481650" y="4281824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 rot="10800000">
              <a:off x="431250" y="4156299"/>
              <a:ext cx="53575" cy="126600"/>
            </a:xfrm>
            <a:custGeom>
              <a:avLst/>
              <a:gdLst/>
              <a:ahLst/>
              <a:cxnLst/>
              <a:rect l="l" t="t" r="r" b="b"/>
              <a:pathLst>
                <a:path w="2143" h="5064" extrusionOk="0">
                  <a:moveTo>
                    <a:pt x="2121" y="4033"/>
                  </a:moveTo>
                  <a:cubicBezTo>
                    <a:pt x="2119" y="4033"/>
                    <a:pt x="2117" y="4033"/>
                    <a:pt x="2115" y="4033"/>
                  </a:cubicBezTo>
                  <a:lnTo>
                    <a:pt x="2115" y="4033"/>
                  </a:lnTo>
                  <a:cubicBezTo>
                    <a:pt x="2116" y="4033"/>
                    <a:pt x="2117" y="4034"/>
                    <a:pt x="2118" y="4034"/>
                  </a:cubicBezTo>
                  <a:cubicBezTo>
                    <a:pt x="2119" y="4034"/>
                    <a:pt x="2120" y="4033"/>
                    <a:pt x="2121" y="4033"/>
                  </a:cubicBezTo>
                  <a:close/>
                  <a:moveTo>
                    <a:pt x="147" y="0"/>
                  </a:moveTo>
                  <a:cubicBezTo>
                    <a:pt x="105" y="21"/>
                    <a:pt x="105" y="42"/>
                    <a:pt x="126" y="63"/>
                  </a:cubicBezTo>
                  <a:lnTo>
                    <a:pt x="168" y="63"/>
                  </a:lnTo>
                  <a:cubicBezTo>
                    <a:pt x="179" y="84"/>
                    <a:pt x="173" y="84"/>
                    <a:pt x="165" y="84"/>
                  </a:cubicBezTo>
                  <a:cubicBezTo>
                    <a:pt x="158" y="84"/>
                    <a:pt x="147" y="84"/>
                    <a:pt x="147" y="105"/>
                  </a:cubicBezTo>
                  <a:cubicBezTo>
                    <a:pt x="105" y="105"/>
                    <a:pt x="84" y="84"/>
                    <a:pt x="84" y="42"/>
                  </a:cubicBezTo>
                  <a:cubicBezTo>
                    <a:pt x="84" y="84"/>
                    <a:pt x="42" y="105"/>
                    <a:pt x="84" y="126"/>
                  </a:cubicBezTo>
                  <a:cubicBezTo>
                    <a:pt x="74" y="137"/>
                    <a:pt x="63" y="137"/>
                    <a:pt x="53" y="137"/>
                  </a:cubicBezTo>
                  <a:cubicBezTo>
                    <a:pt x="42" y="137"/>
                    <a:pt x="32" y="137"/>
                    <a:pt x="21" y="147"/>
                  </a:cubicBezTo>
                  <a:cubicBezTo>
                    <a:pt x="0" y="189"/>
                    <a:pt x="84" y="189"/>
                    <a:pt x="42" y="231"/>
                  </a:cubicBezTo>
                  <a:cubicBezTo>
                    <a:pt x="0" y="294"/>
                    <a:pt x="126" y="315"/>
                    <a:pt x="84" y="378"/>
                  </a:cubicBezTo>
                  <a:lnTo>
                    <a:pt x="63" y="378"/>
                  </a:lnTo>
                  <a:cubicBezTo>
                    <a:pt x="42" y="399"/>
                    <a:pt x="63" y="441"/>
                    <a:pt x="42" y="483"/>
                  </a:cubicBezTo>
                  <a:cubicBezTo>
                    <a:pt x="42" y="483"/>
                    <a:pt x="61" y="474"/>
                    <a:pt x="73" y="474"/>
                  </a:cubicBezTo>
                  <a:cubicBezTo>
                    <a:pt x="79" y="474"/>
                    <a:pt x="84" y="476"/>
                    <a:pt x="84" y="483"/>
                  </a:cubicBezTo>
                  <a:cubicBezTo>
                    <a:pt x="105" y="504"/>
                    <a:pt x="84" y="546"/>
                    <a:pt x="63" y="567"/>
                  </a:cubicBezTo>
                  <a:lnTo>
                    <a:pt x="105" y="609"/>
                  </a:lnTo>
                  <a:cubicBezTo>
                    <a:pt x="105" y="756"/>
                    <a:pt x="168" y="1323"/>
                    <a:pt x="189" y="1470"/>
                  </a:cubicBezTo>
                  <a:cubicBezTo>
                    <a:pt x="189" y="1785"/>
                    <a:pt x="231" y="2079"/>
                    <a:pt x="294" y="2395"/>
                  </a:cubicBezTo>
                  <a:cubicBezTo>
                    <a:pt x="252" y="2416"/>
                    <a:pt x="252" y="2479"/>
                    <a:pt x="252" y="2521"/>
                  </a:cubicBezTo>
                  <a:cubicBezTo>
                    <a:pt x="252" y="2510"/>
                    <a:pt x="263" y="2505"/>
                    <a:pt x="273" y="2505"/>
                  </a:cubicBezTo>
                  <a:cubicBezTo>
                    <a:pt x="284" y="2505"/>
                    <a:pt x="294" y="2510"/>
                    <a:pt x="294" y="2521"/>
                  </a:cubicBezTo>
                  <a:cubicBezTo>
                    <a:pt x="294" y="2573"/>
                    <a:pt x="299" y="2573"/>
                    <a:pt x="307" y="2573"/>
                  </a:cubicBezTo>
                  <a:cubicBezTo>
                    <a:pt x="315" y="2573"/>
                    <a:pt x="326" y="2573"/>
                    <a:pt x="336" y="2626"/>
                  </a:cubicBezTo>
                  <a:cubicBezTo>
                    <a:pt x="357" y="2878"/>
                    <a:pt x="336" y="3130"/>
                    <a:pt x="294" y="3382"/>
                  </a:cubicBezTo>
                  <a:cubicBezTo>
                    <a:pt x="336" y="3445"/>
                    <a:pt x="294" y="3529"/>
                    <a:pt x="336" y="3592"/>
                  </a:cubicBezTo>
                  <a:lnTo>
                    <a:pt x="315" y="3592"/>
                  </a:lnTo>
                  <a:cubicBezTo>
                    <a:pt x="336" y="3655"/>
                    <a:pt x="273" y="4012"/>
                    <a:pt x="294" y="4096"/>
                  </a:cubicBezTo>
                  <a:cubicBezTo>
                    <a:pt x="336" y="4159"/>
                    <a:pt x="273" y="4159"/>
                    <a:pt x="252" y="4201"/>
                  </a:cubicBezTo>
                  <a:cubicBezTo>
                    <a:pt x="294" y="4201"/>
                    <a:pt x="336" y="4222"/>
                    <a:pt x="357" y="4285"/>
                  </a:cubicBezTo>
                  <a:lnTo>
                    <a:pt x="378" y="4285"/>
                  </a:lnTo>
                  <a:cubicBezTo>
                    <a:pt x="399" y="4327"/>
                    <a:pt x="441" y="4390"/>
                    <a:pt x="462" y="4453"/>
                  </a:cubicBezTo>
                  <a:lnTo>
                    <a:pt x="420" y="4453"/>
                  </a:lnTo>
                  <a:cubicBezTo>
                    <a:pt x="462" y="4495"/>
                    <a:pt x="441" y="4579"/>
                    <a:pt x="441" y="4600"/>
                  </a:cubicBezTo>
                  <a:cubicBezTo>
                    <a:pt x="420" y="4684"/>
                    <a:pt x="357" y="4789"/>
                    <a:pt x="399" y="4894"/>
                  </a:cubicBezTo>
                  <a:lnTo>
                    <a:pt x="294" y="4957"/>
                  </a:lnTo>
                  <a:cubicBezTo>
                    <a:pt x="294" y="4957"/>
                    <a:pt x="1015" y="5063"/>
                    <a:pt x="1490" y="5063"/>
                  </a:cubicBezTo>
                  <a:cubicBezTo>
                    <a:pt x="1649" y="5063"/>
                    <a:pt x="1780" y="5051"/>
                    <a:pt x="1848" y="5020"/>
                  </a:cubicBezTo>
                  <a:lnTo>
                    <a:pt x="1890" y="5020"/>
                  </a:lnTo>
                  <a:lnTo>
                    <a:pt x="1890" y="4999"/>
                  </a:lnTo>
                  <a:cubicBezTo>
                    <a:pt x="1906" y="4968"/>
                    <a:pt x="1887" y="4948"/>
                    <a:pt x="1893" y="4948"/>
                  </a:cubicBezTo>
                  <a:cubicBezTo>
                    <a:pt x="1895" y="4948"/>
                    <a:pt x="1900" y="4951"/>
                    <a:pt x="1911" y="4957"/>
                  </a:cubicBezTo>
                  <a:lnTo>
                    <a:pt x="1911" y="4999"/>
                  </a:lnTo>
                  <a:cubicBezTo>
                    <a:pt x="1911" y="4985"/>
                    <a:pt x="1914" y="4980"/>
                    <a:pt x="1917" y="4980"/>
                  </a:cubicBezTo>
                  <a:cubicBezTo>
                    <a:pt x="1925" y="4980"/>
                    <a:pt x="1939" y="4999"/>
                    <a:pt x="1953" y="4999"/>
                  </a:cubicBezTo>
                  <a:cubicBezTo>
                    <a:pt x="1953" y="4978"/>
                    <a:pt x="1974" y="4957"/>
                    <a:pt x="1974" y="4957"/>
                  </a:cubicBezTo>
                  <a:lnTo>
                    <a:pt x="1953" y="4957"/>
                  </a:lnTo>
                  <a:cubicBezTo>
                    <a:pt x="1953" y="4957"/>
                    <a:pt x="1911" y="4915"/>
                    <a:pt x="1932" y="4894"/>
                  </a:cubicBezTo>
                  <a:cubicBezTo>
                    <a:pt x="1932" y="4873"/>
                    <a:pt x="1995" y="4894"/>
                    <a:pt x="1995" y="4852"/>
                  </a:cubicBezTo>
                  <a:cubicBezTo>
                    <a:pt x="2037" y="4642"/>
                    <a:pt x="2058" y="4453"/>
                    <a:pt x="2058" y="4243"/>
                  </a:cubicBezTo>
                  <a:lnTo>
                    <a:pt x="2079" y="4243"/>
                  </a:lnTo>
                  <a:cubicBezTo>
                    <a:pt x="2079" y="4180"/>
                    <a:pt x="2079" y="4117"/>
                    <a:pt x="2058" y="4054"/>
                  </a:cubicBezTo>
                  <a:cubicBezTo>
                    <a:pt x="2077" y="4054"/>
                    <a:pt x="2096" y="4036"/>
                    <a:pt x="2115" y="4033"/>
                  </a:cubicBezTo>
                  <a:lnTo>
                    <a:pt x="2115" y="4033"/>
                  </a:lnTo>
                  <a:cubicBezTo>
                    <a:pt x="2079" y="4021"/>
                    <a:pt x="2080" y="3718"/>
                    <a:pt x="2100" y="3718"/>
                  </a:cubicBezTo>
                  <a:lnTo>
                    <a:pt x="2037" y="3718"/>
                  </a:lnTo>
                  <a:cubicBezTo>
                    <a:pt x="2037" y="3655"/>
                    <a:pt x="2100" y="3697"/>
                    <a:pt x="2100" y="3655"/>
                  </a:cubicBezTo>
                  <a:cubicBezTo>
                    <a:pt x="1995" y="3613"/>
                    <a:pt x="2100" y="3550"/>
                    <a:pt x="2058" y="3529"/>
                  </a:cubicBezTo>
                  <a:cubicBezTo>
                    <a:pt x="2058" y="3529"/>
                    <a:pt x="2058" y="3508"/>
                    <a:pt x="2100" y="3508"/>
                  </a:cubicBezTo>
                  <a:cubicBezTo>
                    <a:pt x="2037" y="3508"/>
                    <a:pt x="2100" y="3487"/>
                    <a:pt x="2058" y="3466"/>
                  </a:cubicBezTo>
                  <a:cubicBezTo>
                    <a:pt x="2051" y="3459"/>
                    <a:pt x="2049" y="3456"/>
                    <a:pt x="2048" y="3456"/>
                  </a:cubicBezTo>
                  <a:lnTo>
                    <a:pt x="2048" y="3456"/>
                  </a:lnTo>
                  <a:cubicBezTo>
                    <a:pt x="2047" y="3456"/>
                    <a:pt x="2051" y="3466"/>
                    <a:pt x="2037" y="3466"/>
                  </a:cubicBezTo>
                  <a:lnTo>
                    <a:pt x="2016" y="3424"/>
                  </a:lnTo>
                  <a:cubicBezTo>
                    <a:pt x="2027" y="3413"/>
                    <a:pt x="2037" y="3408"/>
                    <a:pt x="2048" y="3408"/>
                  </a:cubicBezTo>
                  <a:cubicBezTo>
                    <a:pt x="2058" y="3408"/>
                    <a:pt x="2069" y="3413"/>
                    <a:pt x="2079" y="3424"/>
                  </a:cubicBezTo>
                  <a:cubicBezTo>
                    <a:pt x="2121" y="3172"/>
                    <a:pt x="2121" y="2941"/>
                    <a:pt x="2121" y="2689"/>
                  </a:cubicBezTo>
                  <a:lnTo>
                    <a:pt x="2121" y="2689"/>
                  </a:lnTo>
                  <a:cubicBezTo>
                    <a:pt x="2079" y="2710"/>
                    <a:pt x="2121" y="2731"/>
                    <a:pt x="2058" y="2752"/>
                  </a:cubicBezTo>
                  <a:cubicBezTo>
                    <a:pt x="2016" y="2731"/>
                    <a:pt x="2058" y="2710"/>
                    <a:pt x="2037" y="2689"/>
                  </a:cubicBezTo>
                  <a:cubicBezTo>
                    <a:pt x="2121" y="2689"/>
                    <a:pt x="2058" y="2626"/>
                    <a:pt x="2142" y="2605"/>
                  </a:cubicBezTo>
                  <a:lnTo>
                    <a:pt x="2100" y="2605"/>
                  </a:lnTo>
                  <a:lnTo>
                    <a:pt x="2121" y="2584"/>
                  </a:lnTo>
                  <a:cubicBezTo>
                    <a:pt x="2058" y="2458"/>
                    <a:pt x="2100" y="2563"/>
                    <a:pt x="2100" y="2437"/>
                  </a:cubicBezTo>
                  <a:cubicBezTo>
                    <a:pt x="2100" y="2374"/>
                    <a:pt x="2016" y="2353"/>
                    <a:pt x="2058" y="2311"/>
                  </a:cubicBezTo>
                  <a:lnTo>
                    <a:pt x="1995" y="2311"/>
                  </a:lnTo>
                  <a:cubicBezTo>
                    <a:pt x="2058" y="2311"/>
                    <a:pt x="1974" y="2268"/>
                    <a:pt x="2016" y="2247"/>
                  </a:cubicBezTo>
                  <a:cubicBezTo>
                    <a:pt x="2016" y="2247"/>
                    <a:pt x="2016" y="2201"/>
                    <a:pt x="1977" y="2201"/>
                  </a:cubicBezTo>
                  <a:cubicBezTo>
                    <a:pt x="1972" y="2201"/>
                    <a:pt x="1966" y="2202"/>
                    <a:pt x="1960" y="2203"/>
                  </a:cubicBezTo>
                  <a:lnTo>
                    <a:pt x="1960" y="2203"/>
                  </a:lnTo>
                  <a:cubicBezTo>
                    <a:pt x="1976" y="2195"/>
                    <a:pt x="1991" y="2159"/>
                    <a:pt x="2007" y="2159"/>
                  </a:cubicBezTo>
                  <a:cubicBezTo>
                    <a:pt x="2010" y="2159"/>
                    <a:pt x="2013" y="2160"/>
                    <a:pt x="2016" y="2163"/>
                  </a:cubicBezTo>
                  <a:lnTo>
                    <a:pt x="2016" y="2121"/>
                  </a:lnTo>
                  <a:lnTo>
                    <a:pt x="1995" y="2142"/>
                  </a:lnTo>
                  <a:cubicBezTo>
                    <a:pt x="1995" y="2100"/>
                    <a:pt x="2037" y="2058"/>
                    <a:pt x="1974" y="2016"/>
                  </a:cubicBezTo>
                  <a:lnTo>
                    <a:pt x="1953" y="2058"/>
                  </a:lnTo>
                  <a:cubicBezTo>
                    <a:pt x="1953" y="2016"/>
                    <a:pt x="1953" y="1995"/>
                    <a:pt x="2016" y="1974"/>
                  </a:cubicBezTo>
                  <a:lnTo>
                    <a:pt x="2037" y="2016"/>
                  </a:lnTo>
                  <a:cubicBezTo>
                    <a:pt x="2037" y="1953"/>
                    <a:pt x="2016" y="1911"/>
                    <a:pt x="1995" y="1869"/>
                  </a:cubicBezTo>
                  <a:lnTo>
                    <a:pt x="1995" y="1890"/>
                  </a:lnTo>
                  <a:cubicBezTo>
                    <a:pt x="1932" y="1827"/>
                    <a:pt x="1869" y="1533"/>
                    <a:pt x="1785" y="1470"/>
                  </a:cubicBezTo>
                  <a:lnTo>
                    <a:pt x="1743" y="1491"/>
                  </a:lnTo>
                  <a:lnTo>
                    <a:pt x="1701" y="1449"/>
                  </a:lnTo>
                  <a:lnTo>
                    <a:pt x="1701" y="1449"/>
                  </a:lnTo>
                  <a:cubicBezTo>
                    <a:pt x="1701" y="1449"/>
                    <a:pt x="1848" y="1470"/>
                    <a:pt x="1848" y="1470"/>
                  </a:cubicBezTo>
                  <a:cubicBezTo>
                    <a:pt x="1806" y="1239"/>
                    <a:pt x="1806" y="1008"/>
                    <a:pt x="1806" y="756"/>
                  </a:cubicBezTo>
                  <a:cubicBezTo>
                    <a:pt x="1813" y="749"/>
                    <a:pt x="1825" y="747"/>
                    <a:pt x="1837" y="747"/>
                  </a:cubicBezTo>
                  <a:cubicBezTo>
                    <a:pt x="1862" y="747"/>
                    <a:pt x="1890" y="756"/>
                    <a:pt x="1890" y="756"/>
                  </a:cubicBezTo>
                  <a:cubicBezTo>
                    <a:pt x="1869" y="714"/>
                    <a:pt x="1848" y="735"/>
                    <a:pt x="1848" y="714"/>
                  </a:cubicBezTo>
                  <a:cubicBezTo>
                    <a:pt x="1848" y="700"/>
                    <a:pt x="1853" y="696"/>
                    <a:pt x="1859" y="696"/>
                  </a:cubicBezTo>
                  <a:cubicBezTo>
                    <a:pt x="1872" y="696"/>
                    <a:pt x="1890" y="714"/>
                    <a:pt x="1890" y="714"/>
                  </a:cubicBezTo>
                  <a:cubicBezTo>
                    <a:pt x="1890" y="714"/>
                    <a:pt x="1890" y="672"/>
                    <a:pt x="1869" y="672"/>
                  </a:cubicBezTo>
                  <a:cubicBezTo>
                    <a:pt x="1869" y="672"/>
                    <a:pt x="1806" y="693"/>
                    <a:pt x="1764" y="693"/>
                  </a:cubicBezTo>
                  <a:lnTo>
                    <a:pt x="1764" y="651"/>
                  </a:lnTo>
                  <a:lnTo>
                    <a:pt x="1806" y="651"/>
                  </a:lnTo>
                  <a:cubicBezTo>
                    <a:pt x="1806" y="651"/>
                    <a:pt x="1701" y="630"/>
                    <a:pt x="1722" y="567"/>
                  </a:cubicBezTo>
                  <a:cubicBezTo>
                    <a:pt x="1722" y="483"/>
                    <a:pt x="1722" y="399"/>
                    <a:pt x="1722" y="315"/>
                  </a:cubicBezTo>
                  <a:cubicBezTo>
                    <a:pt x="1743" y="315"/>
                    <a:pt x="1743" y="336"/>
                    <a:pt x="1764" y="357"/>
                  </a:cubicBezTo>
                  <a:cubicBezTo>
                    <a:pt x="1785" y="357"/>
                    <a:pt x="1764" y="315"/>
                    <a:pt x="1764" y="315"/>
                  </a:cubicBezTo>
                  <a:cubicBezTo>
                    <a:pt x="1758" y="318"/>
                    <a:pt x="1753" y="320"/>
                    <a:pt x="1749" y="320"/>
                  </a:cubicBezTo>
                  <a:cubicBezTo>
                    <a:pt x="1731" y="320"/>
                    <a:pt x="1737" y="290"/>
                    <a:pt x="1729" y="290"/>
                  </a:cubicBezTo>
                  <a:cubicBezTo>
                    <a:pt x="1727" y="290"/>
                    <a:pt x="1725" y="291"/>
                    <a:pt x="1722" y="294"/>
                  </a:cubicBezTo>
                  <a:cubicBezTo>
                    <a:pt x="1638" y="231"/>
                    <a:pt x="1701" y="147"/>
                    <a:pt x="1638" y="105"/>
                  </a:cubicBezTo>
                  <a:cubicBezTo>
                    <a:pt x="1575" y="105"/>
                    <a:pt x="231" y="42"/>
                    <a:pt x="147" y="42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 rot="10800000">
              <a:off x="174500" y="4060774"/>
              <a:ext cx="1600" cy="2650"/>
            </a:xfrm>
            <a:custGeom>
              <a:avLst/>
              <a:gdLst/>
              <a:ahLst/>
              <a:cxnLst/>
              <a:rect l="l" t="t" r="r" b="b"/>
              <a:pathLst>
                <a:path w="64" h="106" extrusionOk="0">
                  <a:moveTo>
                    <a:pt x="63" y="0"/>
                  </a:moveTo>
                  <a:lnTo>
                    <a:pt x="63" y="0"/>
                  </a:lnTo>
                  <a:cubicBezTo>
                    <a:pt x="21" y="21"/>
                    <a:pt x="0" y="63"/>
                    <a:pt x="0" y="105"/>
                  </a:cubicBezTo>
                  <a:cubicBezTo>
                    <a:pt x="42" y="84"/>
                    <a:pt x="42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 rot="10800000">
              <a:off x="174500" y="4062874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 rot="10800000">
              <a:off x="222825" y="4217774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 rot="10800000">
              <a:off x="169775" y="4060524"/>
              <a:ext cx="55175" cy="158850"/>
            </a:xfrm>
            <a:custGeom>
              <a:avLst/>
              <a:gdLst/>
              <a:ahLst/>
              <a:cxnLst/>
              <a:rect l="l" t="t" r="r" b="b"/>
              <a:pathLst>
                <a:path w="2207" h="6354" extrusionOk="0">
                  <a:moveTo>
                    <a:pt x="1870" y="1806"/>
                  </a:moveTo>
                  <a:lnTo>
                    <a:pt x="1870" y="1806"/>
                  </a:lnTo>
                  <a:cubicBezTo>
                    <a:pt x="1870" y="1806"/>
                    <a:pt x="1870" y="1806"/>
                    <a:pt x="1870" y="1807"/>
                  </a:cubicBezTo>
                  <a:cubicBezTo>
                    <a:pt x="1873" y="1807"/>
                    <a:pt x="1873" y="1806"/>
                    <a:pt x="1870" y="1806"/>
                  </a:cubicBezTo>
                  <a:close/>
                  <a:moveTo>
                    <a:pt x="127" y="1"/>
                  </a:moveTo>
                  <a:cubicBezTo>
                    <a:pt x="106" y="22"/>
                    <a:pt x="85" y="43"/>
                    <a:pt x="106" y="64"/>
                  </a:cubicBezTo>
                  <a:lnTo>
                    <a:pt x="169" y="64"/>
                  </a:lnTo>
                  <a:cubicBezTo>
                    <a:pt x="190" y="127"/>
                    <a:pt x="127" y="85"/>
                    <a:pt x="127" y="127"/>
                  </a:cubicBezTo>
                  <a:cubicBezTo>
                    <a:pt x="85" y="127"/>
                    <a:pt x="85" y="106"/>
                    <a:pt x="64" y="64"/>
                  </a:cubicBezTo>
                  <a:lnTo>
                    <a:pt x="64" y="64"/>
                  </a:lnTo>
                  <a:cubicBezTo>
                    <a:pt x="64" y="106"/>
                    <a:pt x="43" y="127"/>
                    <a:pt x="85" y="148"/>
                  </a:cubicBezTo>
                  <a:cubicBezTo>
                    <a:pt x="85" y="169"/>
                    <a:pt x="74" y="169"/>
                    <a:pt x="61" y="169"/>
                  </a:cubicBezTo>
                  <a:cubicBezTo>
                    <a:pt x="48" y="169"/>
                    <a:pt x="32" y="169"/>
                    <a:pt x="22" y="190"/>
                  </a:cubicBezTo>
                  <a:cubicBezTo>
                    <a:pt x="1" y="232"/>
                    <a:pt x="85" y="253"/>
                    <a:pt x="64" y="274"/>
                  </a:cubicBezTo>
                  <a:cubicBezTo>
                    <a:pt x="22" y="358"/>
                    <a:pt x="127" y="400"/>
                    <a:pt x="85" y="463"/>
                  </a:cubicBezTo>
                  <a:cubicBezTo>
                    <a:pt x="64" y="505"/>
                    <a:pt x="85" y="547"/>
                    <a:pt x="85" y="589"/>
                  </a:cubicBezTo>
                  <a:cubicBezTo>
                    <a:pt x="85" y="578"/>
                    <a:pt x="90" y="573"/>
                    <a:pt x="98" y="573"/>
                  </a:cubicBezTo>
                  <a:cubicBezTo>
                    <a:pt x="106" y="573"/>
                    <a:pt x="116" y="578"/>
                    <a:pt x="127" y="589"/>
                  </a:cubicBezTo>
                  <a:cubicBezTo>
                    <a:pt x="127" y="610"/>
                    <a:pt x="127" y="673"/>
                    <a:pt x="106" y="715"/>
                  </a:cubicBezTo>
                  <a:lnTo>
                    <a:pt x="148" y="757"/>
                  </a:lnTo>
                  <a:cubicBezTo>
                    <a:pt x="148" y="925"/>
                    <a:pt x="274" y="1639"/>
                    <a:pt x="274" y="1828"/>
                  </a:cubicBezTo>
                  <a:cubicBezTo>
                    <a:pt x="295" y="2101"/>
                    <a:pt x="316" y="2689"/>
                    <a:pt x="379" y="2983"/>
                  </a:cubicBezTo>
                  <a:cubicBezTo>
                    <a:pt x="337" y="3025"/>
                    <a:pt x="358" y="3088"/>
                    <a:pt x="337" y="3130"/>
                  </a:cubicBezTo>
                  <a:cubicBezTo>
                    <a:pt x="347" y="3119"/>
                    <a:pt x="363" y="3114"/>
                    <a:pt x="374" y="3114"/>
                  </a:cubicBezTo>
                  <a:cubicBezTo>
                    <a:pt x="384" y="3114"/>
                    <a:pt x="389" y="3119"/>
                    <a:pt x="379" y="3130"/>
                  </a:cubicBezTo>
                  <a:cubicBezTo>
                    <a:pt x="379" y="3203"/>
                    <a:pt x="389" y="3203"/>
                    <a:pt x="403" y="3203"/>
                  </a:cubicBezTo>
                  <a:cubicBezTo>
                    <a:pt x="416" y="3203"/>
                    <a:pt x="431" y="3203"/>
                    <a:pt x="442" y="3277"/>
                  </a:cubicBezTo>
                  <a:cubicBezTo>
                    <a:pt x="463" y="3613"/>
                    <a:pt x="442" y="3928"/>
                    <a:pt x="400" y="4243"/>
                  </a:cubicBezTo>
                  <a:cubicBezTo>
                    <a:pt x="463" y="4327"/>
                    <a:pt x="421" y="4411"/>
                    <a:pt x="442" y="4495"/>
                  </a:cubicBezTo>
                  <a:cubicBezTo>
                    <a:pt x="463" y="4579"/>
                    <a:pt x="400" y="5062"/>
                    <a:pt x="421" y="5167"/>
                  </a:cubicBezTo>
                  <a:lnTo>
                    <a:pt x="421" y="5146"/>
                  </a:lnTo>
                  <a:lnTo>
                    <a:pt x="421" y="5146"/>
                  </a:lnTo>
                  <a:cubicBezTo>
                    <a:pt x="442" y="5230"/>
                    <a:pt x="379" y="5209"/>
                    <a:pt x="358" y="5293"/>
                  </a:cubicBezTo>
                  <a:cubicBezTo>
                    <a:pt x="421" y="5293"/>
                    <a:pt x="463" y="5356"/>
                    <a:pt x="463" y="5377"/>
                  </a:cubicBezTo>
                  <a:cubicBezTo>
                    <a:pt x="484" y="5440"/>
                    <a:pt x="505" y="5524"/>
                    <a:pt x="526" y="5587"/>
                  </a:cubicBezTo>
                  <a:lnTo>
                    <a:pt x="484" y="5587"/>
                  </a:lnTo>
                  <a:cubicBezTo>
                    <a:pt x="526" y="5650"/>
                    <a:pt x="505" y="5755"/>
                    <a:pt x="505" y="5797"/>
                  </a:cubicBezTo>
                  <a:cubicBezTo>
                    <a:pt x="463" y="5902"/>
                    <a:pt x="442" y="6028"/>
                    <a:pt x="463" y="6154"/>
                  </a:cubicBezTo>
                  <a:lnTo>
                    <a:pt x="358" y="6238"/>
                  </a:lnTo>
                  <a:cubicBezTo>
                    <a:pt x="358" y="6238"/>
                    <a:pt x="1049" y="6353"/>
                    <a:pt x="1527" y="6353"/>
                  </a:cubicBezTo>
                  <a:cubicBezTo>
                    <a:pt x="1695" y="6353"/>
                    <a:pt x="1836" y="6339"/>
                    <a:pt x="1912" y="6301"/>
                  </a:cubicBezTo>
                  <a:lnTo>
                    <a:pt x="1933" y="6301"/>
                  </a:lnTo>
                  <a:lnTo>
                    <a:pt x="1933" y="6259"/>
                  </a:lnTo>
                  <a:cubicBezTo>
                    <a:pt x="1948" y="6228"/>
                    <a:pt x="1930" y="6209"/>
                    <a:pt x="1936" y="6209"/>
                  </a:cubicBezTo>
                  <a:cubicBezTo>
                    <a:pt x="1938" y="6209"/>
                    <a:pt x="1943" y="6211"/>
                    <a:pt x="1954" y="6217"/>
                  </a:cubicBezTo>
                  <a:lnTo>
                    <a:pt x="1954" y="6259"/>
                  </a:lnTo>
                  <a:cubicBezTo>
                    <a:pt x="1961" y="6245"/>
                    <a:pt x="1968" y="6240"/>
                    <a:pt x="1975" y="6240"/>
                  </a:cubicBezTo>
                  <a:cubicBezTo>
                    <a:pt x="1989" y="6240"/>
                    <a:pt x="2003" y="6259"/>
                    <a:pt x="2017" y="6259"/>
                  </a:cubicBezTo>
                  <a:cubicBezTo>
                    <a:pt x="2017" y="6238"/>
                    <a:pt x="2017" y="6238"/>
                    <a:pt x="2017" y="6217"/>
                  </a:cubicBezTo>
                  <a:lnTo>
                    <a:pt x="1996" y="6217"/>
                  </a:lnTo>
                  <a:cubicBezTo>
                    <a:pt x="1996" y="6217"/>
                    <a:pt x="1954" y="6154"/>
                    <a:pt x="1975" y="6133"/>
                  </a:cubicBezTo>
                  <a:cubicBezTo>
                    <a:pt x="1996" y="6112"/>
                    <a:pt x="2038" y="6133"/>
                    <a:pt x="2038" y="6091"/>
                  </a:cubicBezTo>
                  <a:cubicBezTo>
                    <a:pt x="2101" y="5818"/>
                    <a:pt x="2122" y="5566"/>
                    <a:pt x="2143" y="5293"/>
                  </a:cubicBezTo>
                  <a:lnTo>
                    <a:pt x="2164" y="5293"/>
                  </a:lnTo>
                  <a:cubicBezTo>
                    <a:pt x="2143" y="5209"/>
                    <a:pt x="2164" y="5146"/>
                    <a:pt x="2143" y="5083"/>
                  </a:cubicBezTo>
                  <a:cubicBezTo>
                    <a:pt x="2164" y="5062"/>
                    <a:pt x="2164" y="5041"/>
                    <a:pt x="2206" y="5041"/>
                  </a:cubicBezTo>
                  <a:cubicBezTo>
                    <a:pt x="2164" y="4915"/>
                    <a:pt x="2164" y="4768"/>
                    <a:pt x="2185" y="4642"/>
                  </a:cubicBezTo>
                  <a:lnTo>
                    <a:pt x="2101" y="4642"/>
                  </a:lnTo>
                  <a:cubicBezTo>
                    <a:pt x="2101" y="4558"/>
                    <a:pt x="2185" y="4621"/>
                    <a:pt x="2164" y="4558"/>
                  </a:cubicBezTo>
                  <a:cubicBezTo>
                    <a:pt x="2080" y="4516"/>
                    <a:pt x="2164" y="4432"/>
                    <a:pt x="2122" y="4411"/>
                  </a:cubicBezTo>
                  <a:cubicBezTo>
                    <a:pt x="2122" y="4411"/>
                    <a:pt x="2122" y="4369"/>
                    <a:pt x="2164" y="4369"/>
                  </a:cubicBezTo>
                  <a:cubicBezTo>
                    <a:pt x="2122" y="4369"/>
                    <a:pt x="2164" y="4348"/>
                    <a:pt x="2143" y="4306"/>
                  </a:cubicBezTo>
                  <a:cubicBezTo>
                    <a:pt x="2137" y="4300"/>
                    <a:pt x="2133" y="4297"/>
                    <a:pt x="2130" y="4297"/>
                  </a:cubicBezTo>
                  <a:cubicBezTo>
                    <a:pt x="2122" y="4297"/>
                    <a:pt x="2122" y="4312"/>
                    <a:pt x="2122" y="4327"/>
                  </a:cubicBezTo>
                  <a:lnTo>
                    <a:pt x="2101" y="4285"/>
                  </a:lnTo>
                  <a:cubicBezTo>
                    <a:pt x="2113" y="4273"/>
                    <a:pt x="2125" y="4261"/>
                    <a:pt x="2133" y="4261"/>
                  </a:cubicBezTo>
                  <a:cubicBezTo>
                    <a:pt x="2139" y="4261"/>
                    <a:pt x="2143" y="4267"/>
                    <a:pt x="2143" y="4285"/>
                  </a:cubicBezTo>
                  <a:cubicBezTo>
                    <a:pt x="2185" y="3970"/>
                    <a:pt x="2206" y="3655"/>
                    <a:pt x="2185" y="3361"/>
                  </a:cubicBezTo>
                  <a:lnTo>
                    <a:pt x="2185" y="3361"/>
                  </a:lnTo>
                  <a:cubicBezTo>
                    <a:pt x="2164" y="3382"/>
                    <a:pt x="2185" y="3424"/>
                    <a:pt x="2122" y="3445"/>
                  </a:cubicBezTo>
                  <a:cubicBezTo>
                    <a:pt x="2080" y="3403"/>
                    <a:pt x="2122" y="3382"/>
                    <a:pt x="2101" y="3361"/>
                  </a:cubicBezTo>
                  <a:cubicBezTo>
                    <a:pt x="2185" y="3340"/>
                    <a:pt x="2122" y="3277"/>
                    <a:pt x="2206" y="3256"/>
                  </a:cubicBezTo>
                  <a:lnTo>
                    <a:pt x="2164" y="3256"/>
                  </a:lnTo>
                  <a:lnTo>
                    <a:pt x="2185" y="3235"/>
                  </a:lnTo>
                  <a:cubicBezTo>
                    <a:pt x="2122" y="3067"/>
                    <a:pt x="2164" y="3193"/>
                    <a:pt x="2164" y="3046"/>
                  </a:cubicBezTo>
                  <a:cubicBezTo>
                    <a:pt x="2164" y="2962"/>
                    <a:pt x="2080" y="2920"/>
                    <a:pt x="2101" y="2878"/>
                  </a:cubicBezTo>
                  <a:lnTo>
                    <a:pt x="2101" y="2878"/>
                  </a:lnTo>
                  <a:cubicBezTo>
                    <a:pt x="2101" y="2878"/>
                    <a:pt x="2092" y="2887"/>
                    <a:pt x="2079" y="2887"/>
                  </a:cubicBezTo>
                  <a:cubicBezTo>
                    <a:pt x="2073" y="2887"/>
                    <a:pt x="2066" y="2885"/>
                    <a:pt x="2059" y="2878"/>
                  </a:cubicBezTo>
                  <a:cubicBezTo>
                    <a:pt x="2101" y="2878"/>
                    <a:pt x="2038" y="2815"/>
                    <a:pt x="2059" y="2794"/>
                  </a:cubicBezTo>
                  <a:cubicBezTo>
                    <a:pt x="2059" y="2776"/>
                    <a:pt x="2059" y="2727"/>
                    <a:pt x="2019" y="2727"/>
                  </a:cubicBezTo>
                  <a:cubicBezTo>
                    <a:pt x="2017" y="2727"/>
                    <a:pt x="2015" y="2727"/>
                    <a:pt x="2013" y="2727"/>
                  </a:cubicBezTo>
                  <a:lnTo>
                    <a:pt x="2013" y="2727"/>
                  </a:lnTo>
                  <a:cubicBezTo>
                    <a:pt x="2035" y="2716"/>
                    <a:pt x="2042" y="2684"/>
                    <a:pt x="2064" y="2684"/>
                  </a:cubicBezTo>
                  <a:cubicBezTo>
                    <a:pt x="2069" y="2684"/>
                    <a:pt x="2074" y="2686"/>
                    <a:pt x="2080" y="2689"/>
                  </a:cubicBezTo>
                  <a:lnTo>
                    <a:pt x="2080" y="2647"/>
                  </a:lnTo>
                  <a:lnTo>
                    <a:pt x="2059" y="2668"/>
                  </a:lnTo>
                  <a:cubicBezTo>
                    <a:pt x="2059" y="2605"/>
                    <a:pt x="2080" y="2563"/>
                    <a:pt x="2038" y="2521"/>
                  </a:cubicBezTo>
                  <a:lnTo>
                    <a:pt x="2017" y="2542"/>
                  </a:lnTo>
                  <a:cubicBezTo>
                    <a:pt x="2017" y="2500"/>
                    <a:pt x="2017" y="2458"/>
                    <a:pt x="2059" y="2437"/>
                  </a:cubicBezTo>
                  <a:lnTo>
                    <a:pt x="2080" y="2479"/>
                  </a:lnTo>
                  <a:cubicBezTo>
                    <a:pt x="2080" y="2416"/>
                    <a:pt x="2059" y="2374"/>
                    <a:pt x="2038" y="2311"/>
                  </a:cubicBezTo>
                  <a:lnTo>
                    <a:pt x="2038" y="2332"/>
                  </a:lnTo>
                  <a:cubicBezTo>
                    <a:pt x="1975" y="2269"/>
                    <a:pt x="1912" y="1870"/>
                    <a:pt x="1828" y="1807"/>
                  </a:cubicBezTo>
                  <a:lnTo>
                    <a:pt x="1786" y="1849"/>
                  </a:lnTo>
                  <a:lnTo>
                    <a:pt x="1744" y="1786"/>
                  </a:lnTo>
                  <a:lnTo>
                    <a:pt x="1744" y="1786"/>
                  </a:lnTo>
                  <a:cubicBezTo>
                    <a:pt x="1744" y="1786"/>
                    <a:pt x="1854" y="1801"/>
                    <a:pt x="1870" y="1806"/>
                  </a:cubicBezTo>
                  <a:lnTo>
                    <a:pt x="1870" y="1806"/>
                  </a:lnTo>
                  <a:cubicBezTo>
                    <a:pt x="1870" y="1677"/>
                    <a:pt x="1786" y="1029"/>
                    <a:pt x="1807" y="904"/>
                  </a:cubicBezTo>
                  <a:cubicBezTo>
                    <a:pt x="1825" y="877"/>
                    <a:pt x="1843" y="869"/>
                    <a:pt x="1858" y="869"/>
                  </a:cubicBezTo>
                  <a:cubicBezTo>
                    <a:pt x="1877" y="869"/>
                    <a:pt x="1891" y="883"/>
                    <a:pt x="1891" y="883"/>
                  </a:cubicBezTo>
                  <a:cubicBezTo>
                    <a:pt x="1870" y="820"/>
                    <a:pt x="1849" y="862"/>
                    <a:pt x="1849" y="820"/>
                  </a:cubicBezTo>
                  <a:cubicBezTo>
                    <a:pt x="1849" y="799"/>
                    <a:pt x="1854" y="792"/>
                    <a:pt x="1860" y="792"/>
                  </a:cubicBezTo>
                  <a:cubicBezTo>
                    <a:pt x="1872" y="792"/>
                    <a:pt x="1891" y="820"/>
                    <a:pt x="1891" y="820"/>
                  </a:cubicBezTo>
                  <a:cubicBezTo>
                    <a:pt x="1891" y="820"/>
                    <a:pt x="1891" y="778"/>
                    <a:pt x="1870" y="778"/>
                  </a:cubicBezTo>
                  <a:cubicBezTo>
                    <a:pt x="1870" y="778"/>
                    <a:pt x="1807" y="799"/>
                    <a:pt x="1765" y="799"/>
                  </a:cubicBezTo>
                  <a:lnTo>
                    <a:pt x="1765" y="736"/>
                  </a:lnTo>
                  <a:lnTo>
                    <a:pt x="1807" y="736"/>
                  </a:lnTo>
                  <a:cubicBezTo>
                    <a:pt x="1807" y="715"/>
                    <a:pt x="1702" y="715"/>
                    <a:pt x="1723" y="652"/>
                  </a:cubicBezTo>
                  <a:lnTo>
                    <a:pt x="1723" y="316"/>
                  </a:lnTo>
                  <a:cubicBezTo>
                    <a:pt x="1744" y="316"/>
                    <a:pt x="1744" y="337"/>
                    <a:pt x="1765" y="358"/>
                  </a:cubicBezTo>
                  <a:cubicBezTo>
                    <a:pt x="1769" y="362"/>
                    <a:pt x="1772" y="363"/>
                    <a:pt x="1773" y="363"/>
                  </a:cubicBezTo>
                  <a:cubicBezTo>
                    <a:pt x="1779" y="363"/>
                    <a:pt x="1765" y="333"/>
                    <a:pt x="1765" y="316"/>
                  </a:cubicBezTo>
                  <a:cubicBezTo>
                    <a:pt x="1759" y="319"/>
                    <a:pt x="1754" y="320"/>
                    <a:pt x="1750" y="320"/>
                  </a:cubicBezTo>
                  <a:cubicBezTo>
                    <a:pt x="1732" y="320"/>
                    <a:pt x="1738" y="290"/>
                    <a:pt x="1730" y="290"/>
                  </a:cubicBezTo>
                  <a:cubicBezTo>
                    <a:pt x="1728" y="290"/>
                    <a:pt x="1726" y="291"/>
                    <a:pt x="1723" y="295"/>
                  </a:cubicBezTo>
                  <a:cubicBezTo>
                    <a:pt x="1618" y="232"/>
                    <a:pt x="1702" y="127"/>
                    <a:pt x="1639" y="43"/>
                  </a:cubicBezTo>
                  <a:lnTo>
                    <a:pt x="127" y="4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 rot="10800000">
              <a:off x="155600" y="3620274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0"/>
                  </a:moveTo>
                  <a:lnTo>
                    <a:pt x="63" y="0"/>
                  </a:lnTo>
                  <a:cubicBezTo>
                    <a:pt x="21" y="21"/>
                    <a:pt x="0" y="63"/>
                    <a:pt x="0" y="85"/>
                  </a:cubicBezTo>
                  <a:cubicBezTo>
                    <a:pt x="42" y="85"/>
                    <a:pt x="63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 rot="10800000">
              <a:off x="155600" y="3622374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 rot="10800000">
              <a:off x="203900" y="3776749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2"/>
                    <a:pt x="0" y="2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 rot="10800000">
              <a:off x="150350" y="3619274"/>
              <a:ext cx="55150" cy="159075"/>
            </a:xfrm>
            <a:custGeom>
              <a:avLst/>
              <a:gdLst/>
              <a:ahLst/>
              <a:cxnLst/>
              <a:rect l="l" t="t" r="r" b="b"/>
              <a:pathLst>
                <a:path w="2206" h="6363" extrusionOk="0">
                  <a:moveTo>
                    <a:pt x="67" y="577"/>
                  </a:moveTo>
                  <a:cubicBezTo>
                    <a:pt x="65" y="581"/>
                    <a:pt x="63" y="585"/>
                    <a:pt x="63" y="589"/>
                  </a:cubicBezTo>
                  <a:cubicBezTo>
                    <a:pt x="65" y="585"/>
                    <a:pt x="66" y="581"/>
                    <a:pt x="67" y="577"/>
                  </a:cubicBezTo>
                  <a:close/>
                  <a:moveTo>
                    <a:pt x="399" y="5146"/>
                  </a:moveTo>
                  <a:lnTo>
                    <a:pt x="399" y="5167"/>
                  </a:lnTo>
                  <a:cubicBezTo>
                    <a:pt x="399" y="5162"/>
                    <a:pt x="399" y="5155"/>
                    <a:pt x="399" y="5147"/>
                  </a:cubicBezTo>
                  <a:lnTo>
                    <a:pt x="399" y="5147"/>
                  </a:lnTo>
                  <a:cubicBezTo>
                    <a:pt x="399" y="5147"/>
                    <a:pt x="399" y="5147"/>
                    <a:pt x="399" y="5146"/>
                  </a:cubicBezTo>
                  <a:close/>
                  <a:moveTo>
                    <a:pt x="105" y="1"/>
                  </a:moveTo>
                  <a:cubicBezTo>
                    <a:pt x="84" y="22"/>
                    <a:pt x="84" y="43"/>
                    <a:pt x="105" y="64"/>
                  </a:cubicBezTo>
                  <a:lnTo>
                    <a:pt x="147" y="64"/>
                  </a:lnTo>
                  <a:cubicBezTo>
                    <a:pt x="168" y="106"/>
                    <a:pt x="126" y="85"/>
                    <a:pt x="126" y="127"/>
                  </a:cubicBezTo>
                  <a:cubicBezTo>
                    <a:pt x="84" y="127"/>
                    <a:pt x="63" y="85"/>
                    <a:pt x="63" y="64"/>
                  </a:cubicBezTo>
                  <a:lnTo>
                    <a:pt x="63" y="64"/>
                  </a:lnTo>
                  <a:cubicBezTo>
                    <a:pt x="63" y="85"/>
                    <a:pt x="42" y="127"/>
                    <a:pt x="84" y="148"/>
                  </a:cubicBezTo>
                  <a:cubicBezTo>
                    <a:pt x="63" y="169"/>
                    <a:pt x="21" y="148"/>
                    <a:pt x="21" y="190"/>
                  </a:cubicBezTo>
                  <a:cubicBezTo>
                    <a:pt x="0" y="232"/>
                    <a:pt x="84" y="232"/>
                    <a:pt x="42" y="274"/>
                  </a:cubicBezTo>
                  <a:cubicBezTo>
                    <a:pt x="21" y="358"/>
                    <a:pt x="126" y="379"/>
                    <a:pt x="84" y="463"/>
                  </a:cubicBezTo>
                  <a:lnTo>
                    <a:pt x="63" y="463"/>
                  </a:lnTo>
                  <a:cubicBezTo>
                    <a:pt x="44" y="482"/>
                    <a:pt x="77" y="536"/>
                    <a:pt x="67" y="577"/>
                  </a:cubicBezTo>
                  <a:lnTo>
                    <a:pt x="67" y="577"/>
                  </a:lnTo>
                  <a:cubicBezTo>
                    <a:pt x="73" y="570"/>
                    <a:pt x="82" y="565"/>
                    <a:pt x="93" y="565"/>
                  </a:cubicBezTo>
                  <a:cubicBezTo>
                    <a:pt x="105" y="565"/>
                    <a:pt x="117" y="571"/>
                    <a:pt x="126" y="589"/>
                  </a:cubicBezTo>
                  <a:cubicBezTo>
                    <a:pt x="126" y="610"/>
                    <a:pt x="126" y="673"/>
                    <a:pt x="84" y="715"/>
                  </a:cubicBezTo>
                  <a:lnTo>
                    <a:pt x="126" y="757"/>
                  </a:lnTo>
                  <a:cubicBezTo>
                    <a:pt x="126" y="925"/>
                    <a:pt x="273" y="1639"/>
                    <a:pt x="273" y="1828"/>
                  </a:cubicBezTo>
                  <a:cubicBezTo>
                    <a:pt x="294" y="2101"/>
                    <a:pt x="315" y="2689"/>
                    <a:pt x="378" y="2983"/>
                  </a:cubicBezTo>
                  <a:cubicBezTo>
                    <a:pt x="336" y="3025"/>
                    <a:pt x="336" y="3088"/>
                    <a:pt x="336" y="3130"/>
                  </a:cubicBezTo>
                  <a:cubicBezTo>
                    <a:pt x="347" y="3120"/>
                    <a:pt x="357" y="3114"/>
                    <a:pt x="365" y="3114"/>
                  </a:cubicBezTo>
                  <a:cubicBezTo>
                    <a:pt x="373" y="3114"/>
                    <a:pt x="378" y="3120"/>
                    <a:pt x="378" y="3130"/>
                  </a:cubicBezTo>
                  <a:cubicBezTo>
                    <a:pt x="378" y="3204"/>
                    <a:pt x="383" y="3204"/>
                    <a:pt x="391" y="3204"/>
                  </a:cubicBezTo>
                  <a:cubicBezTo>
                    <a:pt x="399" y="3204"/>
                    <a:pt x="410" y="3204"/>
                    <a:pt x="420" y="3277"/>
                  </a:cubicBezTo>
                  <a:cubicBezTo>
                    <a:pt x="441" y="3613"/>
                    <a:pt x="441" y="3928"/>
                    <a:pt x="378" y="4243"/>
                  </a:cubicBezTo>
                  <a:cubicBezTo>
                    <a:pt x="441" y="4327"/>
                    <a:pt x="399" y="4411"/>
                    <a:pt x="441" y="4495"/>
                  </a:cubicBezTo>
                  <a:lnTo>
                    <a:pt x="420" y="4495"/>
                  </a:lnTo>
                  <a:cubicBezTo>
                    <a:pt x="440" y="4575"/>
                    <a:pt x="403" y="5011"/>
                    <a:pt x="399" y="5147"/>
                  </a:cubicBezTo>
                  <a:lnTo>
                    <a:pt x="399" y="5147"/>
                  </a:lnTo>
                  <a:cubicBezTo>
                    <a:pt x="441" y="5230"/>
                    <a:pt x="378" y="5210"/>
                    <a:pt x="357" y="5293"/>
                  </a:cubicBezTo>
                  <a:cubicBezTo>
                    <a:pt x="420" y="5293"/>
                    <a:pt x="462" y="5356"/>
                    <a:pt x="462" y="5377"/>
                  </a:cubicBezTo>
                  <a:lnTo>
                    <a:pt x="441" y="5377"/>
                  </a:lnTo>
                  <a:cubicBezTo>
                    <a:pt x="483" y="5440"/>
                    <a:pt x="504" y="5503"/>
                    <a:pt x="525" y="5587"/>
                  </a:cubicBezTo>
                  <a:lnTo>
                    <a:pt x="483" y="5587"/>
                  </a:lnTo>
                  <a:cubicBezTo>
                    <a:pt x="525" y="5650"/>
                    <a:pt x="504" y="5755"/>
                    <a:pt x="504" y="5797"/>
                  </a:cubicBezTo>
                  <a:cubicBezTo>
                    <a:pt x="441" y="5902"/>
                    <a:pt x="441" y="6028"/>
                    <a:pt x="462" y="6154"/>
                  </a:cubicBezTo>
                  <a:lnTo>
                    <a:pt x="336" y="6238"/>
                  </a:lnTo>
                  <a:cubicBezTo>
                    <a:pt x="336" y="6238"/>
                    <a:pt x="1025" y="6363"/>
                    <a:pt x="1508" y="6363"/>
                  </a:cubicBezTo>
                  <a:cubicBezTo>
                    <a:pt x="1684" y="6363"/>
                    <a:pt x="1833" y="6346"/>
                    <a:pt x="1911" y="6301"/>
                  </a:cubicBezTo>
                  <a:lnTo>
                    <a:pt x="1932" y="6301"/>
                  </a:lnTo>
                  <a:lnTo>
                    <a:pt x="1932" y="6259"/>
                  </a:lnTo>
                  <a:cubicBezTo>
                    <a:pt x="1948" y="6229"/>
                    <a:pt x="1929" y="6209"/>
                    <a:pt x="1935" y="6209"/>
                  </a:cubicBezTo>
                  <a:cubicBezTo>
                    <a:pt x="1937" y="6209"/>
                    <a:pt x="1942" y="6212"/>
                    <a:pt x="1953" y="6217"/>
                  </a:cubicBezTo>
                  <a:lnTo>
                    <a:pt x="1953" y="6259"/>
                  </a:lnTo>
                  <a:cubicBezTo>
                    <a:pt x="1960" y="6245"/>
                    <a:pt x="1967" y="6241"/>
                    <a:pt x="1974" y="6241"/>
                  </a:cubicBezTo>
                  <a:cubicBezTo>
                    <a:pt x="1988" y="6241"/>
                    <a:pt x="2002" y="6259"/>
                    <a:pt x="2016" y="6259"/>
                  </a:cubicBezTo>
                  <a:cubicBezTo>
                    <a:pt x="2016" y="6238"/>
                    <a:pt x="2016" y="6238"/>
                    <a:pt x="2037" y="6217"/>
                  </a:cubicBezTo>
                  <a:lnTo>
                    <a:pt x="2016" y="6217"/>
                  </a:lnTo>
                  <a:cubicBezTo>
                    <a:pt x="1995" y="6217"/>
                    <a:pt x="1953" y="6154"/>
                    <a:pt x="1974" y="6133"/>
                  </a:cubicBezTo>
                  <a:cubicBezTo>
                    <a:pt x="1995" y="6112"/>
                    <a:pt x="2037" y="6133"/>
                    <a:pt x="2037" y="6091"/>
                  </a:cubicBezTo>
                  <a:cubicBezTo>
                    <a:pt x="2100" y="5818"/>
                    <a:pt x="2121" y="5566"/>
                    <a:pt x="2142" y="5293"/>
                  </a:cubicBezTo>
                  <a:lnTo>
                    <a:pt x="2163" y="5293"/>
                  </a:lnTo>
                  <a:cubicBezTo>
                    <a:pt x="2142" y="5230"/>
                    <a:pt x="2163" y="5146"/>
                    <a:pt x="2142" y="5083"/>
                  </a:cubicBezTo>
                  <a:cubicBezTo>
                    <a:pt x="2163" y="5062"/>
                    <a:pt x="2184" y="5041"/>
                    <a:pt x="2205" y="5041"/>
                  </a:cubicBezTo>
                  <a:cubicBezTo>
                    <a:pt x="2163" y="4915"/>
                    <a:pt x="2163" y="4768"/>
                    <a:pt x="2163" y="4642"/>
                  </a:cubicBezTo>
                  <a:lnTo>
                    <a:pt x="2100" y="4642"/>
                  </a:lnTo>
                  <a:cubicBezTo>
                    <a:pt x="2100" y="4558"/>
                    <a:pt x="2163" y="4621"/>
                    <a:pt x="2163" y="4558"/>
                  </a:cubicBezTo>
                  <a:cubicBezTo>
                    <a:pt x="2058" y="4516"/>
                    <a:pt x="2163" y="4432"/>
                    <a:pt x="2121" y="4411"/>
                  </a:cubicBezTo>
                  <a:cubicBezTo>
                    <a:pt x="2121" y="4411"/>
                    <a:pt x="2121" y="4369"/>
                    <a:pt x="2163" y="4369"/>
                  </a:cubicBezTo>
                  <a:cubicBezTo>
                    <a:pt x="2100" y="4369"/>
                    <a:pt x="2142" y="4327"/>
                    <a:pt x="2121" y="4306"/>
                  </a:cubicBezTo>
                  <a:cubicBezTo>
                    <a:pt x="2121" y="4299"/>
                    <a:pt x="2121" y="4297"/>
                    <a:pt x="2120" y="4297"/>
                  </a:cubicBezTo>
                  <a:cubicBezTo>
                    <a:pt x="2119" y="4297"/>
                    <a:pt x="2114" y="4306"/>
                    <a:pt x="2100" y="4306"/>
                  </a:cubicBezTo>
                  <a:lnTo>
                    <a:pt x="2079" y="4264"/>
                  </a:lnTo>
                  <a:cubicBezTo>
                    <a:pt x="2090" y="4254"/>
                    <a:pt x="2100" y="4249"/>
                    <a:pt x="2111" y="4249"/>
                  </a:cubicBezTo>
                  <a:cubicBezTo>
                    <a:pt x="2121" y="4249"/>
                    <a:pt x="2132" y="4254"/>
                    <a:pt x="2142" y="4264"/>
                  </a:cubicBezTo>
                  <a:cubicBezTo>
                    <a:pt x="2163" y="3949"/>
                    <a:pt x="2184" y="3655"/>
                    <a:pt x="2184" y="3340"/>
                  </a:cubicBezTo>
                  <a:lnTo>
                    <a:pt x="2184" y="3340"/>
                  </a:lnTo>
                  <a:cubicBezTo>
                    <a:pt x="2142" y="3361"/>
                    <a:pt x="2184" y="3403"/>
                    <a:pt x="2100" y="3424"/>
                  </a:cubicBezTo>
                  <a:cubicBezTo>
                    <a:pt x="2079" y="3382"/>
                    <a:pt x="2121" y="3361"/>
                    <a:pt x="2079" y="3340"/>
                  </a:cubicBezTo>
                  <a:cubicBezTo>
                    <a:pt x="2163" y="3340"/>
                    <a:pt x="2100" y="3277"/>
                    <a:pt x="2184" y="3235"/>
                  </a:cubicBezTo>
                  <a:lnTo>
                    <a:pt x="2142" y="3235"/>
                  </a:lnTo>
                  <a:lnTo>
                    <a:pt x="2163" y="3214"/>
                  </a:lnTo>
                  <a:cubicBezTo>
                    <a:pt x="2121" y="3046"/>
                    <a:pt x="2142" y="3172"/>
                    <a:pt x="2163" y="3025"/>
                  </a:cubicBezTo>
                  <a:cubicBezTo>
                    <a:pt x="2163" y="2941"/>
                    <a:pt x="2079" y="2899"/>
                    <a:pt x="2100" y="2857"/>
                  </a:cubicBezTo>
                  <a:lnTo>
                    <a:pt x="2100" y="2857"/>
                  </a:lnTo>
                  <a:cubicBezTo>
                    <a:pt x="2100" y="2857"/>
                    <a:pt x="2082" y="2867"/>
                    <a:pt x="2069" y="2867"/>
                  </a:cubicBezTo>
                  <a:cubicBezTo>
                    <a:pt x="2063" y="2867"/>
                    <a:pt x="2058" y="2864"/>
                    <a:pt x="2058" y="2857"/>
                  </a:cubicBezTo>
                  <a:cubicBezTo>
                    <a:pt x="2100" y="2857"/>
                    <a:pt x="2016" y="2794"/>
                    <a:pt x="2058" y="2794"/>
                  </a:cubicBezTo>
                  <a:cubicBezTo>
                    <a:pt x="2058" y="2777"/>
                    <a:pt x="2058" y="2720"/>
                    <a:pt x="2025" y="2720"/>
                  </a:cubicBezTo>
                  <a:cubicBezTo>
                    <a:pt x="2019" y="2720"/>
                    <a:pt x="2012" y="2722"/>
                    <a:pt x="2003" y="2726"/>
                  </a:cubicBezTo>
                  <a:lnTo>
                    <a:pt x="2003" y="2726"/>
                  </a:lnTo>
                  <a:cubicBezTo>
                    <a:pt x="2029" y="2708"/>
                    <a:pt x="2036" y="2675"/>
                    <a:pt x="2046" y="2675"/>
                  </a:cubicBezTo>
                  <a:cubicBezTo>
                    <a:pt x="2049" y="2675"/>
                    <a:pt x="2053" y="2679"/>
                    <a:pt x="2058" y="2689"/>
                  </a:cubicBezTo>
                  <a:lnTo>
                    <a:pt x="2058" y="2647"/>
                  </a:lnTo>
                  <a:cubicBezTo>
                    <a:pt x="2037" y="2584"/>
                    <a:pt x="2079" y="2542"/>
                    <a:pt x="2037" y="2500"/>
                  </a:cubicBezTo>
                  <a:lnTo>
                    <a:pt x="1995" y="2521"/>
                  </a:lnTo>
                  <a:cubicBezTo>
                    <a:pt x="1995" y="2479"/>
                    <a:pt x="1995" y="2437"/>
                    <a:pt x="2058" y="2437"/>
                  </a:cubicBezTo>
                  <a:lnTo>
                    <a:pt x="2079" y="2479"/>
                  </a:lnTo>
                  <a:cubicBezTo>
                    <a:pt x="2079" y="2416"/>
                    <a:pt x="2058" y="2353"/>
                    <a:pt x="2037" y="2290"/>
                  </a:cubicBezTo>
                  <a:lnTo>
                    <a:pt x="2037" y="2311"/>
                  </a:lnTo>
                  <a:cubicBezTo>
                    <a:pt x="1974" y="2248"/>
                    <a:pt x="1911" y="1849"/>
                    <a:pt x="1827" y="1786"/>
                  </a:cubicBezTo>
                  <a:lnTo>
                    <a:pt x="1785" y="1828"/>
                  </a:lnTo>
                  <a:lnTo>
                    <a:pt x="1743" y="1765"/>
                  </a:lnTo>
                  <a:lnTo>
                    <a:pt x="1743" y="1765"/>
                  </a:lnTo>
                  <a:cubicBezTo>
                    <a:pt x="1743" y="1765"/>
                    <a:pt x="1890" y="1786"/>
                    <a:pt x="1890" y="1807"/>
                  </a:cubicBezTo>
                  <a:cubicBezTo>
                    <a:pt x="1890" y="1681"/>
                    <a:pt x="1785" y="1009"/>
                    <a:pt x="1806" y="883"/>
                  </a:cubicBezTo>
                  <a:cubicBezTo>
                    <a:pt x="1820" y="869"/>
                    <a:pt x="1834" y="864"/>
                    <a:pt x="1847" y="864"/>
                  </a:cubicBezTo>
                  <a:cubicBezTo>
                    <a:pt x="1872" y="864"/>
                    <a:pt x="1890" y="883"/>
                    <a:pt x="1890" y="883"/>
                  </a:cubicBezTo>
                  <a:cubicBezTo>
                    <a:pt x="1869" y="820"/>
                    <a:pt x="1848" y="862"/>
                    <a:pt x="1848" y="799"/>
                  </a:cubicBezTo>
                  <a:cubicBezTo>
                    <a:pt x="1848" y="785"/>
                    <a:pt x="1853" y="780"/>
                    <a:pt x="1859" y="780"/>
                  </a:cubicBezTo>
                  <a:cubicBezTo>
                    <a:pt x="1872" y="780"/>
                    <a:pt x="1890" y="799"/>
                    <a:pt x="1890" y="799"/>
                  </a:cubicBezTo>
                  <a:cubicBezTo>
                    <a:pt x="1890" y="799"/>
                    <a:pt x="1890" y="757"/>
                    <a:pt x="1869" y="757"/>
                  </a:cubicBezTo>
                  <a:cubicBezTo>
                    <a:pt x="1869" y="757"/>
                    <a:pt x="1806" y="778"/>
                    <a:pt x="1764" y="799"/>
                  </a:cubicBezTo>
                  <a:lnTo>
                    <a:pt x="1764" y="736"/>
                  </a:lnTo>
                  <a:lnTo>
                    <a:pt x="1806" y="736"/>
                  </a:lnTo>
                  <a:cubicBezTo>
                    <a:pt x="1806" y="715"/>
                    <a:pt x="1701" y="715"/>
                    <a:pt x="1722" y="631"/>
                  </a:cubicBezTo>
                  <a:cubicBezTo>
                    <a:pt x="1722" y="526"/>
                    <a:pt x="1701" y="421"/>
                    <a:pt x="1701" y="316"/>
                  </a:cubicBezTo>
                  <a:cubicBezTo>
                    <a:pt x="1722" y="316"/>
                    <a:pt x="1743" y="337"/>
                    <a:pt x="1764" y="358"/>
                  </a:cubicBezTo>
                  <a:cubicBezTo>
                    <a:pt x="1764" y="347"/>
                    <a:pt x="1764" y="316"/>
                    <a:pt x="1764" y="316"/>
                  </a:cubicBezTo>
                  <a:cubicBezTo>
                    <a:pt x="1759" y="318"/>
                    <a:pt x="1755" y="319"/>
                    <a:pt x="1751" y="319"/>
                  </a:cubicBezTo>
                  <a:cubicBezTo>
                    <a:pt x="1729" y="319"/>
                    <a:pt x="1724" y="283"/>
                    <a:pt x="1723" y="283"/>
                  </a:cubicBezTo>
                  <a:cubicBezTo>
                    <a:pt x="1722" y="283"/>
                    <a:pt x="1722" y="286"/>
                    <a:pt x="1722" y="295"/>
                  </a:cubicBezTo>
                  <a:cubicBezTo>
                    <a:pt x="1617" y="211"/>
                    <a:pt x="1701" y="106"/>
                    <a:pt x="1617" y="43"/>
                  </a:cubicBezTo>
                  <a:lnTo>
                    <a:pt x="105" y="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 rot="10800000">
              <a:off x="-96950" y="3684274"/>
              <a:ext cx="55175" cy="158650"/>
            </a:xfrm>
            <a:custGeom>
              <a:avLst/>
              <a:gdLst/>
              <a:ahLst/>
              <a:cxnLst/>
              <a:rect l="l" t="t" r="r" b="b"/>
              <a:pathLst>
                <a:path w="2207" h="6346" extrusionOk="0">
                  <a:moveTo>
                    <a:pt x="106" y="1"/>
                  </a:moveTo>
                  <a:cubicBezTo>
                    <a:pt x="85" y="22"/>
                    <a:pt x="85" y="43"/>
                    <a:pt x="106" y="64"/>
                  </a:cubicBezTo>
                  <a:lnTo>
                    <a:pt x="106" y="1"/>
                  </a:lnTo>
                  <a:close/>
                  <a:moveTo>
                    <a:pt x="67" y="580"/>
                  </a:moveTo>
                  <a:cubicBezTo>
                    <a:pt x="65" y="582"/>
                    <a:pt x="64" y="585"/>
                    <a:pt x="64" y="589"/>
                  </a:cubicBezTo>
                  <a:cubicBezTo>
                    <a:pt x="65" y="586"/>
                    <a:pt x="67" y="583"/>
                    <a:pt x="67" y="580"/>
                  </a:cubicBezTo>
                  <a:close/>
                  <a:moveTo>
                    <a:pt x="1891" y="1799"/>
                  </a:moveTo>
                  <a:cubicBezTo>
                    <a:pt x="1891" y="1802"/>
                    <a:pt x="1891" y="1805"/>
                    <a:pt x="1891" y="1807"/>
                  </a:cubicBezTo>
                  <a:cubicBezTo>
                    <a:pt x="1894" y="1804"/>
                    <a:pt x="1893" y="1802"/>
                    <a:pt x="1891" y="1799"/>
                  </a:cubicBezTo>
                  <a:close/>
                  <a:moveTo>
                    <a:pt x="148" y="64"/>
                  </a:moveTo>
                  <a:cubicBezTo>
                    <a:pt x="169" y="127"/>
                    <a:pt x="127" y="85"/>
                    <a:pt x="127" y="127"/>
                  </a:cubicBezTo>
                  <a:cubicBezTo>
                    <a:pt x="85" y="127"/>
                    <a:pt x="64" y="106"/>
                    <a:pt x="64" y="64"/>
                  </a:cubicBezTo>
                  <a:lnTo>
                    <a:pt x="64" y="64"/>
                  </a:lnTo>
                  <a:cubicBezTo>
                    <a:pt x="64" y="85"/>
                    <a:pt x="43" y="127"/>
                    <a:pt x="85" y="148"/>
                  </a:cubicBezTo>
                  <a:cubicBezTo>
                    <a:pt x="64" y="169"/>
                    <a:pt x="22" y="148"/>
                    <a:pt x="22" y="190"/>
                  </a:cubicBezTo>
                  <a:cubicBezTo>
                    <a:pt x="1" y="232"/>
                    <a:pt x="64" y="253"/>
                    <a:pt x="43" y="274"/>
                  </a:cubicBezTo>
                  <a:cubicBezTo>
                    <a:pt x="1" y="358"/>
                    <a:pt x="127" y="400"/>
                    <a:pt x="85" y="463"/>
                  </a:cubicBezTo>
                  <a:lnTo>
                    <a:pt x="64" y="463"/>
                  </a:lnTo>
                  <a:cubicBezTo>
                    <a:pt x="44" y="482"/>
                    <a:pt x="79" y="538"/>
                    <a:pt x="67" y="580"/>
                  </a:cubicBezTo>
                  <a:lnTo>
                    <a:pt x="67" y="580"/>
                  </a:lnTo>
                  <a:cubicBezTo>
                    <a:pt x="71" y="575"/>
                    <a:pt x="78" y="573"/>
                    <a:pt x="85" y="573"/>
                  </a:cubicBezTo>
                  <a:cubicBezTo>
                    <a:pt x="95" y="573"/>
                    <a:pt x="106" y="578"/>
                    <a:pt x="106" y="589"/>
                  </a:cubicBezTo>
                  <a:cubicBezTo>
                    <a:pt x="127" y="610"/>
                    <a:pt x="106" y="673"/>
                    <a:pt x="85" y="715"/>
                  </a:cubicBezTo>
                  <a:lnTo>
                    <a:pt x="127" y="736"/>
                  </a:lnTo>
                  <a:cubicBezTo>
                    <a:pt x="127" y="925"/>
                    <a:pt x="253" y="1639"/>
                    <a:pt x="253" y="1828"/>
                  </a:cubicBezTo>
                  <a:cubicBezTo>
                    <a:pt x="295" y="2101"/>
                    <a:pt x="295" y="2689"/>
                    <a:pt x="379" y="2983"/>
                  </a:cubicBezTo>
                  <a:cubicBezTo>
                    <a:pt x="337" y="3025"/>
                    <a:pt x="337" y="3088"/>
                    <a:pt x="337" y="3130"/>
                  </a:cubicBezTo>
                  <a:cubicBezTo>
                    <a:pt x="347" y="3120"/>
                    <a:pt x="358" y="3114"/>
                    <a:pt x="366" y="3114"/>
                  </a:cubicBezTo>
                  <a:cubicBezTo>
                    <a:pt x="374" y="3114"/>
                    <a:pt x="379" y="3120"/>
                    <a:pt x="379" y="3130"/>
                  </a:cubicBezTo>
                  <a:cubicBezTo>
                    <a:pt x="379" y="3204"/>
                    <a:pt x="384" y="3204"/>
                    <a:pt x="392" y="3204"/>
                  </a:cubicBezTo>
                  <a:cubicBezTo>
                    <a:pt x="400" y="3204"/>
                    <a:pt x="410" y="3204"/>
                    <a:pt x="421" y="3277"/>
                  </a:cubicBezTo>
                  <a:cubicBezTo>
                    <a:pt x="442" y="3592"/>
                    <a:pt x="442" y="3928"/>
                    <a:pt x="379" y="4243"/>
                  </a:cubicBezTo>
                  <a:cubicBezTo>
                    <a:pt x="442" y="4327"/>
                    <a:pt x="400" y="4411"/>
                    <a:pt x="442" y="4495"/>
                  </a:cubicBezTo>
                  <a:lnTo>
                    <a:pt x="421" y="4495"/>
                  </a:lnTo>
                  <a:cubicBezTo>
                    <a:pt x="442" y="4579"/>
                    <a:pt x="400" y="5062"/>
                    <a:pt x="400" y="5146"/>
                  </a:cubicBezTo>
                  <a:cubicBezTo>
                    <a:pt x="442" y="5230"/>
                    <a:pt x="379" y="5209"/>
                    <a:pt x="358" y="5272"/>
                  </a:cubicBezTo>
                  <a:cubicBezTo>
                    <a:pt x="421" y="5272"/>
                    <a:pt x="463" y="5356"/>
                    <a:pt x="463" y="5377"/>
                  </a:cubicBezTo>
                  <a:lnTo>
                    <a:pt x="442" y="5377"/>
                  </a:lnTo>
                  <a:cubicBezTo>
                    <a:pt x="463" y="5440"/>
                    <a:pt x="505" y="5503"/>
                    <a:pt x="526" y="5587"/>
                  </a:cubicBezTo>
                  <a:lnTo>
                    <a:pt x="484" y="5587"/>
                  </a:lnTo>
                  <a:cubicBezTo>
                    <a:pt x="526" y="5650"/>
                    <a:pt x="505" y="5755"/>
                    <a:pt x="505" y="5797"/>
                  </a:cubicBezTo>
                  <a:cubicBezTo>
                    <a:pt x="442" y="5902"/>
                    <a:pt x="442" y="6028"/>
                    <a:pt x="463" y="6154"/>
                  </a:cubicBezTo>
                  <a:lnTo>
                    <a:pt x="337" y="6238"/>
                  </a:lnTo>
                  <a:cubicBezTo>
                    <a:pt x="337" y="6238"/>
                    <a:pt x="990" y="6345"/>
                    <a:pt x="1471" y="6345"/>
                  </a:cubicBezTo>
                  <a:cubicBezTo>
                    <a:pt x="1663" y="6345"/>
                    <a:pt x="1828" y="6328"/>
                    <a:pt x="1912" y="6280"/>
                  </a:cubicBezTo>
                  <a:lnTo>
                    <a:pt x="1933" y="6280"/>
                  </a:lnTo>
                  <a:lnTo>
                    <a:pt x="1933" y="6259"/>
                  </a:lnTo>
                  <a:cubicBezTo>
                    <a:pt x="1954" y="6217"/>
                    <a:pt x="1912" y="6196"/>
                    <a:pt x="1954" y="6196"/>
                  </a:cubicBezTo>
                  <a:lnTo>
                    <a:pt x="1954" y="6259"/>
                  </a:lnTo>
                  <a:cubicBezTo>
                    <a:pt x="1954" y="6245"/>
                    <a:pt x="1956" y="6241"/>
                    <a:pt x="1960" y="6241"/>
                  </a:cubicBezTo>
                  <a:cubicBezTo>
                    <a:pt x="1968" y="6241"/>
                    <a:pt x="1982" y="6259"/>
                    <a:pt x="1996" y="6259"/>
                  </a:cubicBezTo>
                  <a:cubicBezTo>
                    <a:pt x="1996" y="6238"/>
                    <a:pt x="2017" y="6217"/>
                    <a:pt x="2017" y="6196"/>
                  </a:cubicBezTo>
                  <a:lnTo>
                    <a:pt x="2017" y="6196"/>
                  </a:lnTo>
                  <a:cubicBezTo>
                    <a:pt x="2017" y="6196"/>
                    <a:pt x="2017" y="6196"/>
                    <a:pt x="1996" y="6217"/>
                  </a:cubicBezTo>
                  <a:cubicBezTo>
                    <a:pt x="1996" y="6220"/>
                    <a:pt x="1996" y="6221"/>
                    <a:pt x="1995" y="6221"/>
                  </a:cubicBezTo>
                  <a:cubicBezTo>
                    <a:pt x="1988" y="6221"/>
                    <a:pt x="1956" y="6152"/>
                    <a:pt x="1975" y="6133"/>
                  </a:cubicBezTo>
                  <a:cubicBezTo>
                    <a:pt x="1996" y="6112"/>
                    <a:pt x="2038" y="6133"/>
                    <a:pt x="2038" y="6091"/>
                  </a:cubicBezTo>
                  <a:cubicBezTo>
                    <a:pt x="2080" y="5818"/>
                    <a:pt x="2122" y="5566"/>
                    <a:pt x="2122" y="5293"/>
                  </a:cubicBezTo>
                  <a:lnTo>
                    <a:pt x="2143" y="5293"/>
                  </a:lnTo>
                  <a:cubicBezTo>
                    <a:pt x="2143" y="5209"/>
                    <a:pt x="2143" y="5146"/>
                    <a:pt x="2143" y="5062"/>
                  </a:cubicBezTo>
                  <a:cubicBezTo>
                    <a:pt x="2143" y="5062"/>
                    <a:pt x="2164" y="5041"/>
                    <a:pt x="2185" y="5041"/>
                  </a:cubicBezTo>
                  <a:cubicBezTo>
                    <a:pt x="2164" y="4915"/>
                    <a:pt x="2164" y="4768"/>
                    <a:pt x="2185" y="4642"/>
                  </a:cubicBezTo>
                  <a:lnTo>
                    <a:pt x="2122" y="4642"/>
                  </a:lnTo>
                  <a:cubicBezTo>
                    <a:pt x="2122" y="4558"/>
                    <a:pt x="2185" y="4621"/>
                    <a:pt x="2185" y="4537"/>
                  </a:cubicBezTo>
                  <a:cubicBezTo>
                    <a:pt x="2080" y="4516"/>
                    <a:pt x="2185" y="4411"/>
                    <a:pt x="2143" y="4390"/>
                  </a:cubicBezTo>
                  <a:cubicBezTo>
                    <a:pt x="2143" y="4390"/>
                    <a:pt x="2143" y="4369"/>
                    <a:pt x="2158" y="4364"/>
                  </a:cubicBezTo>
                  <a:lnTo>
                    <a:pt x="2158" y="4364"/>
                  </a:lnTo>
                  <a:cubicBezTo>
                    <a:pt x="2163" y="4367"/>
                    <a:pt x="2172" y="4369"/>
                    <a:pt x="2185" y="4369"/>
                  </a:cubicBezTo>
                  <a:cubicBezTo>
                    <a:pt x="2177" y="4365"/>
                    <a:pt x="2170" y="4363"/>
                    <a:pt x="2165" y="4363"/>
                  </a:cubicBezTo>
                  <a:cubicBezTo>
                    <a:pt x="2162" y="4363"/>
                    <a:pt x="2160" y="4364"/>
                    <a:pt x="2158" y="4364"/>
                  </a:cubicBezTo>
                  <a:lnTo>
                    <a:pt x="2158" y="4364"/>
                  </a:lnTo>
                  <a:cubicBezTo>
                    <a:pt x="2137" y="4353"/>
                    <a:pt x="2160" y="4323"/>
                    <a:pt x="2143" y="4306"/>
                  </a:cubicBezTo>
                  <a:cubicBezTo>
                    <a:pt x="2143" y="4299"/>
                    <a:pt x="2143" y="4297"/>
                    <a:pt x="2142" y="4297"/>
                  </a:cubicBezTo>
                  <a:cubicBezTo>
                    <a:pt x="2141" y="4297"/>
                    <a:pt x="2136" y="4306"/>
                    <a:pt x="2122" y="4306"/>
                  </a:cubicBezTo>
                  <a:lnTo>
                    <a:pt x="2101" y="4264"/>
                  </a:lnTo>
                  <a:cubicBezTo>
                    <a:pt x="2112" y="4254"/>
                    <a:pt x="2122" y="4248"/>
                    <a:pt x="2133" y="4248"/>
                  </a:cubicBezTo>
                  <a:cubicBezTo>
                    <a:pt x="2143" y="4248"/>
                    <a:pt x="2154" y="4254"/>
                    <a:pt x="2164" y="4264"/>
                  </a:cubicBezTo>
                  <a:cubicBezTo>
                    <a:pt x="2185" y="3949"/>
                    <a:pt x="2206" y="3655"/>
                    <a:pt x="2206" y="3340"/>
                  </a:cubicBezTo>
                  <a:lnTo>
                    <a:pt x="2206" y="3340"/>
                  </a:lnTo>
                  <a:cubicBezTo>
                    <a:pt x="2164" y="3361"/>
                    <a:pt x="2185" y="3403"/>
                    <a:pt x="2122" y="3424"/>
                  </a:cubicBezTo>
                  <a:cubicBezTo>
                    <a:pt x="2101" y="3382"/>
                    <a:pt x="2122" y="3361"/>
                    <a:pt x="2101" y="3361"/>
                  </a:cubicBezTo>
                  <a:cubicBezTo>
                    <a:pt x="2185" y="3340"/>
                    <a:pt x="2122" y="3277"/>
                    <a:pt x="2206" y="3235"/>
                  </a:cubicBezTo>
                  <a:lnTo>
                    <a:pt x="2164" y="3235"/>
                  </a:lnTo>
                  <a:lnTo>
                    <a:pt x="2185" y="3214"/>
                  </a:lnTo>
                  <a:cubicBezTo>
                    <a:pt x="2143" y="3046"/>
                    <a:pt x="2164" y="3193"/>
                    <a:pt x="2164" y="3025"/>
                  </a:cubicBezTo>
                  <a:cubicBezTo>
                    <a:pt x="2164" y="2941"/>
                    <a:pt x="2080" y="2920"/>
                    <a:pt x="2122" y="2857"/>
                  </a:cubicBezTo>
                  <a:lnTo>
                    <a:pt x="2122" y="2857"/>
                  </a:lnTo>
                  <a:cubicBezTo>
                    <a:pt x="2122" y="2857"/>
                    <a:pt x="2103" y="2866"/>
                    <a:pt x="2091" y="2866"/>
                  </a:cubicBezTo>
                  <a:cubicBezTo>
                    <a:pt x="2085" y="2866"/>
                    <a:pt x="2080" y="2864"/>
                    <a:pt x="2080" y="2857"/>
                  </a:cubicBezTo>
                  <a:cubicBezTo>
                    <a:pt x="2122" y="2857"/>
                    <a:pt x="2038" y="2794"/>
                    <a:pt x="2080" y="2794"/>
                  </a:cubicBezTo>
                  <a:cubicBezTo>
                    <a:pt x="2080" y="2777"/>
                    <a:pt x="2080" y="2719"/>
                    <a:pt x="2047" y="2719"/>
                  </a:cubicBezTo>
                  <a:cubicBezTo>
                    <a:pt x="2039" y="2719"/>
                    <a:pt x="2029" y="2723"/>
                    <a:pt x="2017" y="2731"/>
                  </a:cubicBezTo>
                  <a:cubicBezTo>
                    <a:pt x="2033" y="2715"/>
                    <a:pt x="2037" y="2675"/>
                    <a:pt x="2056" y="2675"/>
                  </a:cubicBezTo>
                  <a:cubicBezTo>
                    <a:pt x="2062" y="2675"/>
                    <a:pt x="2070" y="2679"/>
                    <a:pt x="2080" y="2689"/>
                  </a:cubicBezTo>
                  <a:lnTo>
                    <a:pt x="2080" y="2626"/>
                  </a:lnTo>
                  <a:lnTo>
                    <a:pt x="2059" y="2647"/>
                  </a:lnTo>
                  <a:cubicBezTo>
                    <a:pt x="2059" y="2584"/>
                    <a:pt x="2101" y="2542"/>
                    <a:pt x="2038" y="2500"/>
                  </a:cubicBezTo>
                  <a:lnTo>
                    <a:pt x="2017" y="2521"/>
                  </a:lnTo>
                  <a:cubicBezTo>
                    <a:pt x="2017" y="2479"/>
                    <a:pt x="2017" y="2458"/>
                    <a:pt x="2059" y="2437"/>
                  </a:cubicBezTo>
                  <a:lnTo>
                    <a:pt x="2080" y="2479"/>
                  </a:lnTo>
                  <a:cubicBezTo>
                    <a:pt x="2080" y="2416"/>
                    <a:pt x="2080" y="2353"/>
                    <a:pt x="2038" y="2290"/>
                  </a:cubicBezTo>
                  <a:lnTo>
                    <a:pt x="2038" y="2311"/>
                  </a:lnTo>
                  <a:cubicBezTo>
                    <a:pt x="1975" y="2248"/>
                    <a:pt x="1912" y="1849"/>
                    <a:pt x="1828" y="1786"/>
                  </a:cubicBezTo>
                  <a:lnTo>
                    <a:pt x="1786" y="1828"/>
                  </a:lnTo>
                  <a:lnTo>
                    <a:pt x="1744" y="1765"/>
                  </a:lnTo>
                  <a:lnTo>
                    <a:pt x="1744" y="1765"/>
                  </a:lnTo>
                  <a:cubicBezTo>
                    <a:pt x="1744" y="1765"/>
                    <a:pt x="1874" y="1781"/>
                    <a:pt x="1891" y="1799"/>
                  </a:cubicBezTo>
                  <a:lnTo>
                    <a:pt x="1891" y="1799"/>
                  </a:lnTo>
                  <a:cubicBezTo>
                    <a:pt x="1888" y="1656"/>
                    <a:pt x="1807" y="1006"/>
                    <a:pt x="1828" y="883"/>
                  </a:cubicBezTo>
                  <a:cubicBezTo>
                    <a:pt x="1835" y="869"/>
                    <a:pt x="1844" y="864"/>
                    <a:pt x="1854" y="864"/>
                  </a:cubicBezTo>
                  <a:cubicBezTo>
                    <a:pt x="1875" y="864"/>
                    <a:pt x="1898" y="883"/>
                    <a:pt x="1912" y="883"/>
                  </a:cubicBezTo>
                  <a:cubicBezTo>
                    <a:pt x="1891" y="820"/>
                    <a:pt x="1849" y="862"/>
                    <a:pt x="1849" y="820"/>
                  </a:cubicBezTo>
                  <a:cubicBezTo>
                    <a:pt x="1849" y="799"/>
                    <a:pt x="1854" y="792"/>
                    <a:pt x="1860" y="792"/>
                  </a:cubicBezTo>
                  <a:cubicBezTo>
                    <a:pt x="1872" y="792"/>
                    <a:pt x="1891" y="820"/>
                    <a:pt x="1891" y="820"/>
                  </a:cubicBezTo>
                  <a:cubicBezTo>
                    <a:pt x="1912" y="820"/>
                    <a:pt x="1891" y="778"/>
                    <a:pt x="1891" y="778"/>
                  </a:cubicBezTo>
                  <a:cubicBezTo>
                    <a:pt x="1870" y="778"/>
                    <a:pt x="1807" y="799"/>
                    <a:pt x="1765" y="820"/>
                  </a:cubicBezTo>
                  <a:lnTo>
                    <a:pt x="1765" y="736"/>
                  </a:lnTo>
                  <a:lnTo>
                    <a:pt x="1807" y="736"/>
                  </a:lnTo>
                  <a:cubicBezTo>
                    <a:pt x="1807" y="736"/>
                    <a:pt x="1702" y="715"/>
                    <a:pt x="1723" y="652"/>
                  </a:cubicBezTo>
                  <a:cubicBezTo>
                    <a:pt x="1723" y="547"/>
                    <a:pt x="1702" y="421"/>
                    <a:pt x="1702" y="316"/>
                  </a:cubicBezTo>
                  <a:cubicBezTo>
                    <a:pt x="1723" y="316"/>
                    <a:pt x="1744" y="337"/>
                    <a:pt x="1765" y="358"/>
                  </a:cubicBezTo>
                  <a:cubicBezTo>
                    <a:pt x="1765" y="348"/>
                    <a:pt x="1765" y="328"/>
                    <a:pt x="1765" y="316"/>
                  </a:cubicBezTo>
                  <a:cubicBezTo>
                    <a:pt x="1756" y="324"/>
                    <a:pt x="1750" y="328"/>
                    <a:pt x="1744" y="328"/>
                  </a:cubicBezTo>
                  <a:cubicBezTo>
                    <a:pt x="1725" y="328"/>
                    <a:pt x="1720" y="291"/>
                    <a:pt x="1708" y="291"/>
                  </a:cubicBezTo>
                  <a:cubicBezTo>
                    <a:pt x="1707" y="291"/>
                    <a:pt x="1704" y="292"/>
                    <a:pt x="1702" y="295"/>
                  </a:cubicBezTo>
                  <a:cubicBezTo>
                    <a:pt x="1618" y="232"/>
                    <a:pt x="1702" y="127"/>
                    <a:pt x="1618" y="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 rot="10800000">
              <a:off x="64775" y="3839224"/>
              <a:ext cx="1075" cy="2125"/>
            </a:xfrm>
            <a:custGeom>
              <a:avLst/>
              <a:gdLst/>
              <a:ahLst/>
              <a:cxnLst/>
              <a:rect l="l" t="t" r="r" b="b"/>
              <a:pathLst>
                <a:path w="43" h="85" extrusionOk="0">
                  <a:moveTo>
                    <a:pt x="42" y="1"/>
                  </a:moveTo>
                  <a:cubicBezTo>
                    <a:pt x="21" y="22"/>
                    <a:pt x="0" y="64"/>
                    <a:pt x="0" y="85"/>
                  </a:cubicBezTo>
                  <a:cubicBezTo>
                    <a:pt x="21" y="64"/>
                    <a:pt x="42" y="43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 rot="10800000">
              <a:off x="64775" y="3841324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 rot="10800000">
              <a:off x="104150" y="3997774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 rot="10800000">
              <a:off x="62150" y="3835549"/>
              <a:ext cx="46225" cy="163300"/>
            </a:xfrm>
            <a:custGeom>
              <a:avLst/>
              <a:gdLst/>
              <a:ahLst/>
              <a:cxnLst/>
              <a:rect l="l" t="t" r="r" b="b"/>
              <a:pathLst>
                <a:path w="1849" h="6532" extrusionOk="0">
                  <a:moveTo>
                    <a:pt x="231" y="0"/>
                  </a:moveTo>
                  <a:cubicBezTo>
                    <a:pt x="231" y="0"/>
                    <a:pt x="231" y="8"/>
                    <a:pt x="231" y="19"/>
                  </a:cubicBezTo>
                  <a:lnTo>
                    <a:pt x="231" y="19"/>
                  </a:lnTo>
                  <a:cubicBezTo>
                    <a:pt x="238" y="8"/>
                    <a:pt x="241" y="0"/>
                    <a:pt x="231" y="0"/>
                  </a:cubicBezTo>
                  <a:close/>
                  <a:moveTo>
                    <a:pt x="88" y="579"/>
                  </a:moveTo>
                  <a:cubicBezTo>
                    <a:pt x="86" y="581"/>
                    <a:pt x="84" y="584"/>
                    <a:pt x="84" y="588"/>
                  </a:cubicBezTo>
                  <a:cubicBezTo>
                    <a:pt x="86" y="585"/>
                    <a:pt x="87" y="582"/>
                    <a:pt x="88" y="579"/>
                  </a:cubicBezTo>
                  <a:close/>
                  <a:moveTo>
                    <a:pt x="1638" y="2091"/>
                  </a:moveTo>
                  <a:cubicBezTo>
                    <a:pt x="1638" y="2094"/>
                    <a:pt x="1638" y="2097"/>
                    <a:pt x="1638" y="2100"/>
                  </a:cubicBezTo>
                  <a:cubicBezTo>
                    <a:pt x="1641" y="2098"/>
                    <a:pt x="1641" y="2094"/>
                    <a:pt x="1638" y="2091"/>
                  </a:cubicBezTo>
                  <a:close/>
                  <a:moveTo>
                    <a:pt x="1848" y="5188"/>
                  </a:moveTo>
                  <a:cubicBezTo>
                    <a:pt x="1845" y="5188"/>
                    <a:pt x="1842" y="5188"/>
                    <a:pt x="1839" y="5188"/>
                  </a:cubicBezTo>
                  <a:lnTo>
                    <a:pt x="1839" y="5188"/>
                  </a:lnTo>
                  <a:cubicBezTo>
                    <a:pt x="1841" y="5188"/>
                    <a:pt x="1842" y="5188"/>
                    <a:pt x="1844" y="5188"/>
                  </a:cubicBezTo>
                  <a:cubicBezTo>
                    <a:pt x="1845" y="5188"/>
                    <a:pt x="1847" y="5188"/>
                    <a:pt x="1848" y="5188"/>
                  </a:cubicBezTo>
                  <a:close/>
                  <a:moveTo>
                    <a:pt x="1722" y="6238"/>
                  </a:moveTo>
                  <a:lnTo>
                    <a:pt x="1722" y="6254"/>
                  </a:lnTo>
                  <a:lnTo>
                    <a:pt x="1722" y="6254"/>
                  </a:lnTo>
                  <a:cubicBezTo>
                    <a:pt x="1717" y="6243"/>
                    <a:pt x="1712" y="6238"/>
                    <a:pt x="1722" y="6238"/>
                  </a:cubicBezTo>
                  <a:close/>
                  <a:moveTo>
                    <a:pt x="231" y="19"/>
                  </a:moveTo>
                  <a:cubicBezTo>
                    <a:pt x="223" y="33"/>
                    <a:pt x="210" y="52"/>
                    <a:pt x="210" y="63"/>
                  </a:cubicBezTo>
                  <a:lnTo>
                    <a:pt x="252" y="84"/>
                  </a:lnTo>
                  <a:cubicBezTo>
                    <a:pt x="252" y="105"/>
                    <a:pt x="247" y="105"/>
                    <a:pt x="242" y="105"/>
                  </a:cubicBezTo>
                  <a:cubicBezTo>
                    <a:pt x="237" y="105"/>
                    <a:pt x="231" y="105"/>
                    <a:pt x="231" y="126"/>
                  </a:cubicBezTo>
                  <a:cubicBezTo>
                    <a:pt x="189" y="126"/>
                    <a:pt x="189" y="84"/>
                    <a:pt x="189" y="42"/>
                  </a:cubicBezTo>
                  <a:cubicBezTo>
                    <a:pt x="189" y="84"/>
                    <a:pt x="147" y="105"/>
                    <a:pt x="189" y="126"/>
                  </a:cubicBezTo>
                  <a:cubicBezTo>
                    <a:pt x="182" y="142"/>
                    <a:pt x="171" y="146"/>
                    <a:pt x="160" y="146"/>
                  </a:cubicBezTo>
                  <a:cubicBezTo>
                    <a:pt x="147" y="146"/>
                    <a:pt x="134" y="141"/>
                    <a:pt x="122" y="141"/>
                  </a:cubicBezTo>
                  <a:cubicBezTo>
                    <a:pt x="116" y="141"/>
                    <a:pt x="110" y="143"/>
                    <a:pt x="105" y="147"/>
                  </a:cubicBezTo>
                  <a:cubicBezTo>
                    <a:pt x="84" y="189"/>
                    <a:pt x="147" y="231"/>
                    <a:pt x="126" y="252"/>
                  </a:cubicBezTo>
                  <a:cubicBezTo>
                    <a:pt x="63" y="336"/>
                    <a:pt x="168" y="399"/>
                    <a:pt x="126" y="462"/>
                  </a:cubicBezTo>
                  <a:lnTo>
                    <a:pt x="105" y="462"/>
                  </a:lnTo>
                  <a:cubicBezTo>
                    <a:pt x="86" y="482"/>
                    <a:pt x="102" y="537"/>
                    <a:pt x="88" y="579"/>
                  </a:cubicBezTo>
                  <a:lnTo>
                    <a:pt x="88" y="579"/>
                  </a:lnTo>
                  <a:cubicBezTo>
                    <a:pt x="92" y="575"/>
                    <a:pt x="99" y="573"/>
                    <a:pt x="105" y="573"/>
                  </a:cubicBezTo>
                  <a:cubicBezTo>
                    <a:pt x="116" y="573"/>
                    <a:pt x="126" y="578"/>
                    <a:pt x="126" y="588"/>
                  </a:cubicBezTo>
                  <a:cubicBezTo>
                    <a:pt x="126" y="609"/>
                    <a:pt x="126" y="672"/>
                    <a:pt x="84" y="714"/>
                  </a:cubicBezTo>
                  <a:lnTo>
                    <a:pt x="105" y="756"/>
                  </a:lnTo>
                  <a:cubicBezTo>
                    <a:pt x="84" y="945"/>
                    <a:pt x="42" y="1701"/>
                    <a:pt x="42" y="1911"/>
                  </a:cubicBezTo>
                  <a:cubicBezTo>
                    <a:pt x="42" y="2205"/>
                    <a:pt x="0" y="2814"/>
                    <a:pt x="42" y="3109"/>
                  </a:cubicBezTo>
                  <a:cubicBezTo>
                    <a:pt x="0" y="3151"/>
                    <a:pt x="0" y="3214"/>
                    <a:pt x="0" y="3277"/>
                  </a:cubicBezTo>
                  <a:cubicBezTo>
                    <a:pt x="9" y="3259"/>
                    <a:pt x="18" y="3252"/>
                    <a:pt x="25" y="3252"/>
                  </a:cubicBezTo>
                  <a:cubicBezTo>
                    <a:pt x="35" y="3252"/>
                    <a:pt x="42" y="3264"/>
                    <a:pt x="42" y="3277"/>
                  </a:cubicBezTo>
                  <a:cubicBezTo>
                    <a:pt x="21" y="3424"/>
                    <a:pt x="63" y="3277"/>
                    <a:pt x="84" y="3445"/>
                  </a:cubicBezTo>
                  <a:cubicBezTo>
                    <a:pt x="105" y="3760"/>
                    <a:pt x="84" y="4096"/>
                    <a:pt x="21" y="4432"/>
                  </a:cubicBezTo>
                  <a:cubicBezTo>
                    <a:pt x="84" y="4516"/>
                    <a:pt x="42" y="4621"/>
                    <a:pt x="84" y="4705"/>
                  </a:cubicBezTo>
                  <a:lnTo>
                    <a:pt x="63" y="4705"/>
                  </a:lnTo>
                  <a:cubicBezTo>
                    <a:pt x="63" y="4810"/>
                    <a:pt x="63" y="4915"/>
                    <a:pt x="63" y="5041"/>
                  </a:cubicBezTo>
                  <a:cubicBezTo>
                    <a:pt x="63" y="5146"/>
                    <a:pt x="63" y="5272"/>
                    <a:pt x="84" y="5398"/>
                  </a:cubicBezTo>
                  <a:lnTo>
                    <a:pt x="84" y="5377"/>
                  </a:lnTo>
                  <a:lnTo>
                    <a:pt x="84" y="5377"/>
                  </a:lnTo>
                  <a:cubicBezTo>
                    <a:pt x="126" y="5461"/>
                    <a:pt x="63" y="5461"/>
                    <a:pt x="42" y="5524"/>
                  </a:cubicBezTo>
                  <a:cubicBezTo>
                    <a:pt x="49" y="5521"/>
                    <a:pt x="56" y="5520"/>
                    <a:pt x="62" y="5520"/>
                  </a:cubicBezTo>
                  <a:cubicBezTo>
                    <a:pt x="114" y="5520"/>
                    <a:pt x="150" y="5589"/>
                    <a:pt x="168" y="5608"/>
                  </a:cubicBezTo>
                  <a:lnTo>
                    <a:pt x="147" y="5608"/>
                  </a:lnTo>
                  <a:cubicBezTo>
                    <a:pt x="168" y="5692"/>
                    <a:pt x="210" y="5755"/>
                    <a:pt x="231" y="5818"/>
                  </a:cubicBezTo>
                  <a:lnTo>
                    <a:pt x="189" y="5818"/>
                  </a:lnTo>
                  <a:cubicBezTo>
                    <a:pt x="252" y="5881"/>
                    <a:pt x="231" y="6007"/>
                    <a:pt x="231" y="6049"/>
                  </a:cubicBezTo>
                  <a:cubicBezTo>
                    <a:pt x="210" y="6175"/>
                    <a:pt x="210" y="6301"/>
                    <a:pt x="231" y="6427"/>
                  </a:cubicBezTo>
                  <a:lnTo>
                    <a:pt x="147" y="6532"/>
                  </a:lnTo>
                  <a:cubicBezTo>
                    <a:pt x="147" y="6532"/>
                    <a:pt x="1428" y="6532"/>
                    <a:pt x="1680" y="6343"/>
                  </a:cubicBezTo>
                  <a:lnTo>
                    <a:pt x="1722" y="6343"/>
                  </a:lnTo>
                  <a:lnTo>
                    <a:pt x="1722" y="6301"/>
                  </a:lnTo>
                  <a:cubicBezTo>
                    <a:pt x="1726" y="6294"/>
                    <a:pt x="1728" y="6287"/>
                    <a:pt x="1728" y="6281"/>
                  </a:cubicBezTo>
                  <a:lnTo>
                    <a:pt x="1728" y="6281"/>
                  </a:lnTo>
                  <a:cubicBezTo>
                    <a:pt x="1731" y="6278"/>
                    <a:pt x="1736" y="6277"/>
                    <a:pt x="1740" y="6277"/>
                  </a:cubicBezTo>
                  <a:cubicBezTo>
                    <a:pt x="1754" y="6277"/>
                    <a:pt x="1773" y="6289"/>
                    <a:pt x="1785" y="6301"/>
                  </a:cubicBezTo>
                  <a:cubicBezTo>
                    <a:pt x="1785" y="6280"/>
                    <a:pt x="1785" y="6259"/>
                    <a:pt x="1785" y="6259"/>
                  </a:cubicBezTo>
                  <a:lnTo>
                    <a:pt x="1764" y="6259"/>
                  </a:lnTo>
                  <a:cubicBezTo>
                    <a:pt x="1764" y="6262"/>
                    <a:pt x="1764" y="6263"/>
                    <a:pt x="1762" y="6263"/>
                  </a:cubicBezTo>
                  <a:cubicBezTo>
                    <a:pt x="1754" y="6263"/>
                    <a:pt x="1725" y="6214"/>
                    <a:pt x="1743" y="6196"/>
                  </a:cubicBezTo>
                  <a:cubicBezTo>
                    <a:pt x="1743" y="6175"/>
                    <a:pt x="1806" y="6196"/>
                    <a:pt x="1806" y="6133"/>
                  </a:cubicBezTo>
                  <a:cubicBezTo>
                    <a:pt x="1827" y="5902"/>
                    <a:pt x="1827" y="5650"/>
                    <a:pt x="1806" y="5419"/>
                  </a:cubicBezTo>
                  <a:lnTo>
                    <a:pt x="1848" y="5419"/>
                  </a:lnTo>
                  <a:cubicBezTo>
                    <a:pt x="1827" y="5335"/>
                    <a:pt x="1827" y="5272"/>
                    <a:pt x="1806" y="5209"/>
                  </a:cubicBezTo>
                  <a:cubicBezTo>
                    <a:pt x="1806" y="5191"/>
                    <a:pt x="1822" y="5188"/>
                    <a:pt x="1839" y="5188"/>
                  </a:cubicBezTo>
                  <a:lnTo>
                    <a:pt x="1839" y="5188"/>
                  </a:lnTo>
                  <a:cubicBezTo>
                    <a:pt x="1783" y="5169"/>
                    <a:pt x="1766" y="4810"/>
                    <a:pt x="1785" y="4810"/>
                  </a:cubicBezTo>
                  <a:lnTo>
                    <a:pt x="1722" y="4810"/>
                  </a:lnTo>
                  <a:cubicBezTo>
                    <a:pt x="1722" y="4726"/>
                    <a:pt x="1785" y="4768"/>
                    <a:pt x="1764" y="4705"/>
                  </a:cubicBezTo>
                  <a:cubicBezTo>
                    <a:pt x="1680" y="4684"/>
                    <a:pt x="1785" y="4600"/>
                    <a:pt x="1743" y="4579"/>
                  </a:cubicBezTo>
                  <a:cubicBezTo>
                    <a:pt x="1743" y="4579"/>
                    <a:pt x="1743" y="4537"/>
                    <a:pt x="1785" y="4537"/>
                  </a:cubicBezTo>
                  <a:cubicBezTo>
                    <a:pt x="1722" y="4537"/>
                    <a:pt x="1785" y="4516"/>
                    <a:pt x="1743" y="4495"/>
                  </a:cubicBezTo>
                  <a:cubicBezTo>
                    <a:pt x="1736" y="4488"/>
                    <a:pt x="1734" y="4485"/>
                    <a:pt x="1733" y="4485"/>
                  </a:cubicBezTo>
                  <a:lnTo>
                    <a:pt x="1733" y="4485"/>
                  </a:lnTo>
                  <a:cubicBezTo>
                    <a:pt x="1732" y="4485"/>
                    <a:pt x="1736" y="4495"/>
                    <a:pt x="1722" y="4495"/>
                  </a:cubicBezTo>
                  <a:lnTo>
                    <a:pt x="1701" y="4432"/>
                  </a:lnTo>
                  <a:cubicBezTo>
                    <a:pt x="1715" y="4432"/>
                    <a:pt x="1729" y="4422"/>
                    <a:pt x="1743" y="4422"/>
                  </a:cubicBezTo>
                  <a:cubicBezTo>
                    <a:pt x="1750" y="4422"/>
                    <a:pt x="1757" y="4425"/>
                    <a:pt x="1764" y="4432"/>
                  </a:cubicBezTo>
                  <a:cubicBezTo>
                    <a:pt x="1785" y="4159"/>
                    <a:pt x="1806" y="3865"/>
                    <a:pt x="1806" y="3571"/>
                  </a:cubicBezTo>
                  <a:lnTo>
                    <a:pt x="1806" y="3571"/>
                  </a:lnTo>
                  <a:cubicBezTo>
                    <a:pt x="1764" y="3592"/>
                    <a:pt x="1785" y="3634"/>
                    <a:pt x="1722" y="3655"/>
                  </a:cubicBezTo>
                  <a:cubicBezTo>
                    <a:pt x="1701" y="3613"/>
                    <a:pt x="1722" y="3592"/>
                    <a:pt x="1701" y="3571"/>
                  </a:cubicBezTo>
                  <a:cubicBezTo>
                    <a:pt x="1806" y="3571"/>
                    <a:pt x="1722" y="3508"/>
                    <a:pt x="1827" y="3487"/>
                  </a:cubicBezTo>
                  <a:lnTo>
                    <a:pt x="1764" y="3487"/>
                  </a:lnTo>
                  <a:lnTo>
                    <a:pt x="1806" y="3466"/>
                  </a:lnTo>
                  <a:cubicBezTo>
                    <a:pt x="1743" y="3298"/>
                    <a:pt x="1785" y="3424"/>
                    <a:pt x="1806" y="3277"/>
                  </a:cubicBezTo>
                  <a:cubicBezTo>
                    <a:pt x="1806" y="3214"/>
                    <a:pt x="1722" y="3172"/>
                    <a:pt x="1764" y="3109"/>
                  </a:cubicBezTo>
                  <a:lnTo>
                    <a:pt x="1764" y="3109"/>
                  </a:lnTo>
                  <a:cubicBezTo>
                    <a:pt x="1764" y="3109"/>
                    <a:pt x="1746" y="3127"/>
                    <a:pt x="1733" y="3127"/>
                  </a:cubicBezTo>
                  <a:cubicBezTo>
                    <a:pt x="1727" y="3127"/>
                    <a:pt x="1722" y="3123"/>
                    <a:pt x="1722" y="3109"/>
                  </a:cubicBezTo>
                  <a:cubicBezTo>
                    <a:pt x="1764" y="3109"/>
                    <a:pt x="1680" y="3067"/>
                    <a:pt x="1722" y="3046"/>
                  </a:cubicBezTo>
                  <a:cubicBezTo>
                    <a:pt x="1722" y="3027"/>
                    <a:pt x="1722" y="2978"/>
                    <a:pt x="1696" y="2978"/>
                  </a:cubicBezTo>
                  <a:cubicBezTo>
                    <a:pt x="1694" y="2978"/>
                    <a:pt x="1692" y="2979"/>
                    <a:pt x="1690" y="2979"/>
                  </a:cubicBezTo>
                  <a:lnTo>
                    <a:pt x="1690" y="2979"/>
                  </a:lnTo>
                  <a:cubicBezTo>
                    <a:pt x="1702" y="2970"/>
                    <a:pt x="1715" y="2947"/>
                    <a:pt x="1728" y="2947"/>
                  </a:cubicBezTo>
                  <a:cubicBezTo>
                    <a:pt x="1733" y="2947"/>
                    <a:pt x="1738" y="2951"/>
                    <a:pt x="1743" y="2961"/>
                  </a:cubicBezTo>
                  <a:cubicBezTo>
                    <a:pt x="1743" y="2940"/>
                    <a:pt x="1764" y="2919"/>
                    <a:pt x="1743" y="2898"/>
                  </a:cubicBezTo>
                  <a:lnTo>
                    <a:pt x="1722" y="2919"/>
                  </a:lnTo>
                  <a:cubicBezTo>
                    <a:pt x="1722" y="2856"/>
                    <a:pt x="1764" y="2814"/>
                    <a:pt x="1722" y="2772"/>
                  </a:cubicBezTo>
                  <a:lnTo>
                    <a:pt x="1701" y="2793"/>
                  </a:lnTo>
                  <a:cubicBezTo>
                    <a:pt x="1701" y="2751"/>
                    <a:pt x="1701" y="2730"/>
                    <a:pt x="1764" y="2709"/>
                  </a:cubicBezTo>
                  <a:lnTo>
                    <a:pt x="1764" y="2751"/>
                  </a:lnTo>
                  <a:cubicBezTo>
                    <a:pt x="1785" y="2688"/>
                    <a:pt x="1764" y="2625"/>
                    <a:pt x="1743" y="2583"/>
                  </a:cubicBezTo>
                  <a:lnTo>
                    <a:pt x="1743" y="2604"/>
                  </a:lnTo>
                  <a:cubicBezTo>
                    <a:pt x="1701" y="2520"/>
                    <a:pt x="1659" y="2142"/>
                    <a:pt x="1596" y="2079"/>
                  </a:cubicBezTo>
                  <a:lnTo>
                    <a:pt x="1554" y="2100"/>
                  </a:lnTo>
                  <a:lnTo>
                    <a:pt x="1512" y="2037"/>
                  </a:lnTo>
                  <a:lnTo>
                    <a:pt x="1512" y="2037"/>
                  </a:lnTo>
                  <a:cubicBezTo>
                    <a:pt x="1513" y="2037"/>
                    <a:pt x="1622" y="2069"/>
                    <a:pt x="1638" y="2091"/>
                  </a:cubicBezTo>
                  <a:lnTo>
                    <a:pt x="1638" y="2091"/>
                  </a:lnTo>
                  <a:cubicBezTo>
                    <a:pt x="1639" y="1800"/>
                    <a:pt x="1681" y="1509"/>
                    <a:pt x="1722" y="1218"/>
                  </a:cubicBezTo>
                  <a:cubicBezTo>
                    <a:pt x="1736" y="1204"/>
                    <a:pt x="1750" y="1200"/>
                    <a:pt x="1763" y="1200"/>
                  </a:cubicBezTo>
                  <a:cubicBezTo>
                    <a:pt x="1788" y="1200"/>
                    <a:pt x="1806" y="1218"/>
                    <a:pt x="1806" y="1218"/>
                  </a:cubicBezTo>
                  <a:cubicBezTo>
                    <a:pt x="1806" y="1155"/>
                    <a:pt x="1764" y="1197"/>
                    <a:pt x="1764" y="1134"/>
                  </a:cubicBezTo>
                  <a:cubicBezTo>
                    <a:pt x="1771" y="1121"/>
                    <a:pt x="1778" y="1116"/>
                    <a:pt x="1783" y="1116"/>
                  </a:cubicBezTo>
                  <a:cubicBezTo>
                    <a:pt x="1796" y="1116"/>
                    <a:pt x="1806" y="1141"/>
                    <a:pt x="1806" y="1155"/>
                  </a:cubicBezTo>
                  <a:cubicBezTo>
                    <a:pt x="1809" y="1158"/>
                    <a:pt x="1812" y="1160"/>
                    <a:pt x="1814" y="1160"/>
                  </a:cubicBezTo>
                  <a:cubicBezTo>
                    <a:pt x="1827" y="1160"/>
                    <a:pt x="1824" y="1113"/>
                    <a:pt x="1806" y="1113"/>
                  </a:cubicBezTo>
                  <a:cubicBezTo>
                    <a:pt x="1806" y="1113"/>
                    <a:pt x="1743" y="1113"/>
                    <a:pt x="1701" y="1134"/>
                  </a:cubicBezTo>
                  <a:lnTo>
                    <a:pt x="1701" y="1071"/>
                  </a:lnTo>
                  <a:lnTo>
                    <a:pt x="1743" y="1071"/>
                  </a:lnTo>
                  <a:cubicBezTo>
                    <a:pt x="1743" y="1050"/>
                    <a:pt x="1638" y="1029"/>
                    <a:pt x="1680" y="966"/>
                  </a:cubicBezTo>
                  <a:cubicBezTo>
                    <a:pt x="1701" y="861"/>
                    <a:pt x="1701" y="756"/>
                    <a:pt x="1722" y="651"/>
                  </a:cubicBezTo>
                  <a:cubicBezTo>
                    <a:pt x="1743" y="651"/>
                    <a:pt x="1743" y="693"/>
                    <a:pt x="1764" y="714"/>
                  </a:cubicBezTo>
                  <a:cubicBezTo>
                    <a:pt x="1764" y="717"/>
                    <a:pt x="1764" y="719"/>
                    <a:pt x="1765" y="719"/>
                  </a:cubicBezTo>
                  <a:cubicBezTo>
                    <a:pt x="1765" y="719"/>
                    <a:pt x="1767" y="672"/>
                    <a:pt x="1785" y="672"/>
                  </a:cubicBezTo>
                  <a:cubicBezTo>
                    <a:pt x="1749" y="672"/>
                    <a:pt x="1760" y="626"/>
                    <a:pt x="1750" y="626"/>
                  </a:cubicBezTo>
                  <a:cubicBezTo>
                    <a:pt x="1749" y="626"/>
                    <a:pt x="1746" y="627"/>
                    <a:pt x="1743" y="630"/>
                  </a:cubicBezTo>
                  <a:cubicBezTo>
                    <a:pt x="1659" y="546"/>
                    <a:pt x="1743" y="462"/>
                    <a:pt x="1701" y="378"/>
                  </a:cubicBezTo>
                  <a:cubicBezTo>
                    <a:pt x="1617" y="378"/>
                    <a:pt x="315" y="63"/>
                    <a:pt x="231" y="42"/>
                  </a:cubicBezTo>
                  <a:cubicBezTo>
                    <a:pt x="231" y="34"/>
                    <a:pt x="231" y="26"/>
                    <a:pt x="23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5"/>
            <p:cNvSpPr/>
            <p:nvPr/>
          </p:nvSpPr>
          <p:spPr>
            <a:xfrm rot="10800000">
              <a:off x="47975" y="4190474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1"/>
                  </a:moveTo>
                  <a:cubicBezTo>
                    <a:pt x="43" y="22"/>
                    <a:pt x="1" y="43"/>
                    <a:pt x="1" y="64"/>
                  </a:cubicBezTo>
                  <a:cubicBezTo>
                    <a:pt x="22" y="64"/>
                    <a:pt x="64" y="43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5"/>
            <p:cNvSpPr/>
            <p:nvPr/>
          </p:nvSpPr>
          <p:spPr>
            <a:xfrm rot="10800000">
              <a:off x="47975" y="4192049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 rot="10800000">
              <a:off x="84725" y="4323299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21"/>
                    <a:pt x="0" y="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 rot="10800000">
              <a:off x="37475" y="4190199"/>
              <a:ext cx="52000" cy="136800"/>
            </a:xfrm>
            <a:custGeom>
              <a:avLst/>
              <a:gdLst/>
              <a:ahLst/>
              <a:cxnLst/>
              <a:rect l="l" t="t" r="r" b="b"/>
              <a:pathLst>
                <a:path w="2080" h="5472" extrusionOk="0">
                  <a:moveTo>
                    <a:pt x="1891" y="1609"/>
                  </a:moveTo>
                  <a:lnTo>
                    <a:pt x="1891" y="1617"/>
                  </a:lnTo>
                  <a:cubicBezTo>
                    <a:pt x="1893" y="1614"/>
                    <a:pt x="1893" y="1612"/>
                    <a:pt x="1891" y="1609"/>
                  </a:cubicBezTo>
                  <a:close/>
                  <a:moveTo>
                    <a:pt x="1912" y="4453"/>
                  </a:moveTo>
                  <a:cubicBezTo>
                    <a:pt x="1909" y="4453"/>
                    <a:pt x="1907" y="4453"/>
                    <a:pt x="1905" y="4453"/>
                  </a:cubicBezTo>
                  <a:lnTo>
                    <a:pt x="1905" y="4453"/>
                  </a:lnTo>
                  <a:cubicBezTo>
                    <a:pt x="1906" y="4453"/>
                    <a:pt x="1907" y="4453"/>
                    <a:pt x="1908" y="4453"/>
                  </a:cubicBezTo>
                  <a:cubicBezTo>
                    <a:pt x="1909" y="4453"/>
                    <a:pt x="1910" y="4453"/>
                    <a:pt x="1912" y="4453"/>
                  </a:cubicBezTo>
                  <a:close/>
                  <a:moveTo>
                    <a:pt x="1723" y="0"/>
                  </a:moveTo>
                  <a:cubicBezTo>
                    <a:pt x="1639" y="0"/>
                    <a:pt x="315" y="105"/>
                    <a:pt x="210" y="126"/>
                  </a:cubicBezTo>
                  <a:lnTo>
                    <a:pt x="210" y="84"/>
                  </a:lnTo>
                  <a:cubicBezTo>
                    <a:pt x="189" y="84"/>
                    <a:pt x="189" y="126"/>
                    <a:pt x="189" y="147"/>
                  </a:cubicBezTo>
                  <a:lnTo>
                    <a:pt x="252" y="147"/>
                  </a:lnTo>
                  <a:cubicBezTo>
                    <a:pt x="273" y="168"/>
                    <a:pt x="231" y="147"/>
                    <a:pt x="231" y="189"/>
                  </a:cubicBezTo>
                  <a:cubicBezTo>
                    <a:pt x="189" y="189"/>
                    <a:pt x="168" y="168"/>
                    <a:pt x="168" y="147"/>
                  </a:cubicBezTo>
                  <a:lnTo>
                    <a:pt x="168" y="147"/>
                  </a:lnTo>
                  <a:cubicBezTo>
                    <a:pt x="168" y="168"/>
                    <a:pt x="126" y="189"/>
                    <a:pt x="189" y="189"/>
                  </a:cubicBezTo>
                  <a:cubicBezTo>
                    <a:pt x="168" y="210"/>
                    <a:pt x="126" y="189"/>
                    <a:pt x="126" y="231"/>
                  </a:cubicBezTo>
                  <a:cubicBezTo>
                    <a:pt x="105" y="252"/>
                    <a:pt x="168" y="273"/>
                    <a:pt x="147" y="294"/>
                  </a:cubicBezTo>
                  <a:cubicBezTo>
                    <a:pt x="105" y="357"/>
                    <a:pt x="231" y="357"/>
                    <a:pt x="189" y="420"/>
                  </a:cubicBezTo>
                  <a:lnTo>
                    <a:pt x="168" y="420"/>
                  </a:lnTo>
                  <a:cubicBezTo>
                    <a:pt x="147" y="441"/>
                    <a:pt x="189" y="462"/>
                    <a:pt x="168" y="504"/>
                  </a:cubicBezTo>
                  <a:cubicBezTo>
                    <a:pt x="168" y="509"/>
                    <a:pt x="170" y="510"/>
                    <a:pt x="173" y="510"/>
                  </a:cubicBezTo>
                  <a:cubicBezTo>
                    <a:pt x="181" y="510"/>
                    <a:pt x="197" y="498"/>
                    <a:pt x="206" y="498"/>
                  </a:cubicBezTo>
                  <a:cubicBezTo>
                    <a:pt x="209" y="498"/>
                    <a:pt x="210" y="500"/>
                    <a:pt x="210" y="504"/>
                  </a:cubicBezTo>
                  <a:cubicBezTo>
                    <a:pt x="231" y="525"/>
                    <a:pt x="210" y="546"/>
                    <a:pt x="189" y="588"/>
                  </a:cubicBezTo>
                  <a:lnTo>
                    <a:pt x="231" y="609"/>
                  </a:lnTo>
                  <a:cubicBezTo>
                    <a:pt x="231" y="756"/>
                    <a:pt x="294" y="1344"/>
                    <a:pt x="273" y="1491"/>
                  </a:cubicBezTo>
                  <a:cubicBezTo>
                    <a:pt x="294" y="1722"/>
                    <a:pt x="252" y="2226"/>
                    <a:pt x="273" y="2478"/>
                  </a:cubicBezTo>
                  <a:cubicBezTo>
                    <a:pt x="231" y="2520"/>
                    <a:pt x="231" y="2562"/>
                    <a:pt x="231" y="2604"/>
                  </a:cubicBezTo>
                  <a:cubicBezTo>
                    <a:pt x="238" y="2597"/>
                    <a:pt x="245" y="2595"/>
                    <a:pt x="252" y="2595"/>
                  </a:cubicBezTo>
                  <a:cubicBezTo>
                    <a:pt x="264" y="2595"/>
                    <a:pt x="273" y="2604"/>
                    <a:pt x="273" y="2604"/>
                  </a:cubicBezTo>
                  <a:cubicBezTo>
                    <a:pt x="263" y="2667"/>
                    <a:pt x="268" y="2667"/>
                    <a:pt x="276" y="2667"/>
                  </a:cubicBezTo>
                  <a:cubicBezTo>
                    <a:pt x="284" y="2667"/>
                    <a:pt x="294" y="2667"/>
                    <a:pt x="294" y="2730"/>
                  </a:cubicBezTo>
                  <a:cubicBezTo>
                    <a:pt x="294" y="3024"/>
                    <a:pt x="252" y="3297"/>
                    <a:pt x="168" y="3549"/>
                  </a:cubicBezTo>
                  <a:cubicBezTo>
                    <a:pt x="231" y="3633"/>
                    <a:pt x="168" y="3717"/>
                    <a:pt x="189" y="3780"/>
                  </a:cubicBezTo>
                  <a:cubicBezTo>
                    <a:pt x="210" y="3864"/>
                    <a:pt x="105" y="4264"/>
                    <a:pt x="126" y="4348"/>
                  </a:cubicBezTo>
                  <a:cubicBezTo>
                    <a:pt x="147" y="4432"/>
                    <a:pt x="84" y="4411"/>
                    <a:pt x="63" y="4474"/>
                  </a:cubicBezTo>
                  <a:cubicBezTo>
                    <a:pt x="105" y="4474"/>
                    <a:pt x="147" y="4516"/>
                    <a:pt x="168" y="4558"/>
                  </a:cubicBezTo>
                  <a:lnTo>
                    <a:pt x="147" y="4558"/>
                  </a:lnTo>
                  <a:cubicBezTo>
                    <a:pt x="168" y="4621"/>
                    <a:pt x="189" y="4684"/>
                    <a:pt x="210" y="4747"/>
                  </a:cubicBezTo>
                  <a:lnTo>
                    <a:pt x="168" y="4747"/>
                  </a:lnTo>
                  <a:cubicBezTo>
                    <a:pt x="210" y="4810"/>
                    <a:pt x="168" y="4894"/>
                    <a:pt x="168" y="4936"/>
                  </a:cubicBezTo>
                  <a:cubicBezTo>
                    <a:pt x="147" y="5020"/>
                    <a:pt x="63" y="5167"/>
                    <a:pt x="105" y="5272"/>
                  </a:cubicBezTo>
                  <a:lnTo>
                    <a:pt x="0" y="5356"/>
                  </a:lnTo>
                  <a:cubicBezTo>
                    <a:pt x="0" y="5356"/>
                    <a:pt x="315" y="5398"/>
                    <a:pt x="672" y="5440"/>
                  </a:cubicBezTo>
                  <a:cubicBezTo>
                    <a:pt x="819" y="5461"/>
                    <a:pt x="966" y="5471"/>
                    <a:pt x="1113" y="5471"/>
                  </a:cubicBezTo>
                  <a:cubicBezTo>
                    <a:pt x="1261" y="5471"/>
                    <a:pt x="1408" y="5461"/>
                    <a:pt x="1555" y="5440"/>
                  </a:cubicBezTo>
                  <a:lnTo>
                    <a:pt x="1597" y="5440"/>
                  </a:lnTo>
                  <a:lnTo>
                    <a:pt x="1597" y="5398"/>
                  </a:lnTo>
                  <a:cubicBezTo>
                    <a:pt x="1618" y="5377"/>
                    <a:pt x="1576" y="5356"/>
                    <a:pt x="1618" y="5356"/>
                  </a:cubicBezTo>
                  <a:lnTo>
                    <a:pt x="1618" y="5398"/>
                  </a:lnTo>
                  <a:cubicBezTo>
                    <a:pt x="1618" y="5391"/>
                    <a:pt x="1620" y="5388"/>
                    <a:pt x="1624" y="5388"/>
                  </a:cubicBezTo>
                  <a:cubicBezTo>
                    <a:pt x="1632" y="5388"/>
                    <a:pt x="1646" y="5398"/>
                    <a:pt x="1660" y="5398"/>
                  </a:cubicBezTo>
                  <a:cubicBezTo>
                    <a:pt x="1660" y="5398"/>
                    <a:pt x="1660" y="5377"/>
                    <a:pt x="1681" y="5377"/>
                  </a:cubicBezTo>
                  <a:lnTo>
                    <a:pt x="1660" y="5377"/>
                  </a:lnTo>
                  <a:cubicBezTo>
                    <a:pt x="1660" y="5377"/>
                    <a:pt x="1618" y="5335"/>
                    <a:pt x="1639" y="5314"/>
                  </a:cubicBezTo>
                  <a:cubicBezTo>
                    <a:pt x="1639" y="5293"/>
                    <a:pt x="1702" y="5314"/>
                    <a:pt x="1702" y="5272"/>
                  </a:cubicBezTo>
                  <a:cubicBezTo>
                    <a:pt x="1765" y="5062"/>
                    <a:pt x="1807" y="4852"/>
                    <a:pt x="1828" y="4642"/>
                  </a:cubicBezTo>
                  <a:lnTo>
                    <a:pt x="1849" y="4642"/>
                  </a:lnTo>
                  <a:lnTo>
                    <a:pt x="1849" y="4474"/>
                  </a:lnTo>
                  <a:cubicBezTo>
                    <a:pt x="1867" y="4455"/>
                    <a:pt x="1886" y="4453"/>
                    <a:pt x="1905" y="4453"/>
                  </a:cubicBezTo>
                  <a:lnTo>
                    <a:pt x="1905" y="4453"/>
                  </a:lnTo>
                  <a:cubicBezTo>
                    <a:pt x="1872" y="4434"/>
                    <a:pt x="1892" y="4117"/>
                    <a:pt x="1912" y="4117"/>
                  </a:cubicBezTo>
                  <a:lnTo>
                    <a:pt x="1849" y="4096"/>
                  </a:lnTo>
                  <a:cubicBezTo>
                    <a:pt x="1849" y="4064"/>
                    <a:pt x="1870" y="4064"/>
                    <a:pt x="1888" y="4064"/>
                  </a:cubicBezTo>
                  <a:cubicBezTo>
                    <a:pt x="1906" y="4064"/>
                    <a:pt x="1922" y="4064"/>
                    <a:pt x="1912" y="4032"/>
                  </a:cubicBezTo>
                  <a:cubicBezTo>
                    <a:pt x="1828" y="3990"/>
                    <a:pt x="1933" y="3927"/>
                    <a:pt x="1891" y="3906"/>
                  </a:cubicBezTo>
                  <a:cubicBezTo>
                    <a:pt x="1891" y="3906"/>
                    <a:pt x="1903" y="3882"/>
                    <a:pt x="1918" y="3880"/>
                  </a:cubicBezTo>
                  <a:lnTo>
                    <a:pt x="1918" y="3880"/>
                  </a:lnTo>
                  <a:cubicBezTo>
                    <a:pt x="1922" y="3882"/>
                    <a:pt x="1927" y="3884"/>
                    <a:pt x="1933" y="3885"/>
                  </a:cubicBezTo>
                  <a:cubicBezTo>
                    <a:pt x="1928" y="3881"/>
                    <a:pt x="1924" y="3880"/>
                    <a:pt x="1920" y="3880"/>
                  </a:cubicBezTo>
                  <a:cubicBezTo>
                    <a:pt x="1920" y="3880"/>
                    <a:pt x="1919" y="3880"/>
                    <a:pt x="1918" y="3880"/>
                  </a:cubicBezTo>
                  <a:lnTo>
                    <a:pt x="1918" y="3880"/>
                  </a:lnTo>
                  <a:cubicBezTo>
                    <a:pt x="1880" y="3861"/>
                    <a:pt x="1931" y="3842"/>
                    <a:pt x="1912" y="3822"/>
                  </a:cubicBezTo>
                  <a:cubicBezTo>
                    <a:pt x="1905" y="3815"/>
                    <a:pt x="1900" y="3813"/>
                    <a:pt x="1896" y="3813"/>
                  </a:cubicBezTo>
                  <a:cubicBezTo>
                    <a:pt x="1888" y="3813"/>
                    <a:pt x="1884" y="3822"/>
                    <a:pt x="1870" y="3822"/>
                  </a:cubicBezTo>
                  <a:lnTo>
                    <a:pt x="1870" y="3780"/>
                  </a:lnTo>
                  <a:cubicBezTo>
                    <a:pt x="1880" y="3770"/>
                    <a:pt x="1891" y="3765"/>
                    <a:pt x="1898" y="3765"/>
                  </a:cubicBezTo>
                  <a:cubicBezTo>
                    <a:pt x="1906" y="3765"/>
                    <a:pt x="1912" y="3770"/>
                    <a:pt x="1912" y="3780"/>
                  </a:cubicBezTo>
                  <a:cubicBezTo>
                    <a:pt x="1975" y="3528"/>
                    <a:pt x="2038" y="3255"/>
                    <a:pt x="2038" y="3003"/>
                  </a:cubicBezTo>
                  <a:cubicBezTo>
                    <a:pt x="2017" y="3003"/>
                    <a:pt x="2038" y="3045"/>
                    <a:pt x="1975" y="3066"/>
                  </a:cubicBezTo>
                  <a:cubicBezTo>
                    <a:pt x="1933" y="3024"/>
                    <a:pt x="1975" y="3003"/>
                    <a:pt x="1954" y="3003"/>
                  </a:cubicBezTo>
                  <a:cubicBezTo>
                    <a:pt x="2038" y="3003"/>
                    <a:pt x="1975" y="2919"/>
                    <a:pt x="2080" y="2919"/>
                  </a:cubicBezTo>
                  <a:lnTo>
                    <a:pt x="2017" y="2898"/>
                  </a:lnTo>
                  <a:lnTo>
                    <a:pt x="2059" y="2877"/>
                  </a:lnTo>
                  <a:cubicBezTo>
                    <a:pt x="2017" y="2730"/>
                    <a:pt x="2038" y="2856"/>
                    <a:pt x="2059" y="2709"/>
                  </a:cubicBezTo>
                  <a:cubicBezTo>
                    <a:pt x="2059" y="2646"/>
                    <a:pt x="1975" y="2604"/>
                    <a:pt x="2017" y="2562"/>
                  </a:cubicBezTo>
                  <a:lnTo>
                    <a:pt x="2017" y="2562"/>
                  </a:lnTo>
                  <a:cubicBezTo>
                    <a:pt x="2017" y="2562"/>
                    <a:pt x="1998" y="2572"/>
                    <a:pt x="1985" y="2572"/>
                  </a:cubicBezTo>
                  <a:cubicBezTo>
                    <a:pt x="1979" y="2572"/>
                    <a:pt x="1975" y="2569"/>
                    <a:pt x="1975" y="2562"/>
                  </a:cubicBezTo>
                  <a:cubicBezTo>
                    <a:pt x="2017" y="2562"/>
                    <a:pt x="1933" y="2499"/>
                    <a:pt x="1996" y="2499"/>
                  </a:cubicBezTo>
                  <a:cubicBezTo>
                    <a:pt x="1996" y="2481"/>
                    <a:pt x="1996" y="2432"/>
                    <a:pt x="1955" y="2432"/>
                  </a:cubicBezTo>
                  <a:cubicBezTo>
                    <a:pt x="1951" y="2432"/>
                    <a:pt x="1945" y="2433"/>
                    <a:pt x="1939" y="2434"/>
                  </a:cubicBezTo>
                  <a:lnTo>
                    <a:pt x="1939" y="2434"/>
                  </a:lnTo>
                  <a:cubicBezTo>
                    <a:pt x="1953" y="2427"/>
                    <a:pt x="1966" y="2401"/>
                    <a:pt x="1980" y="2401"/>
                  </a:cubicBezTo>
                  <a:cubicBezTo>
                    <a:pt x="1985" y="2401"/>
                    <a:pt x="1990" y="2405"/>
                    <a:pt x="1996" y="2415"/>
                  </a:cubicBezTo>
                  <a:cubicBezTo>
                    <a:pt x="1996" y="2395"/>
                    <a:pt x="2016" y="2374"/>
                    <a:pt x="1997" y="2354"/>
                  </a:cubicBezTo>
                  <a:lnTo>
                    <a:pt x="1997" y="2354"/>
                  </a:lnTo>
                  <a:cubicBezTo>
                    <a:pt x="2004" y="2305"/>
                    <a:pt x="2033" y="2285"/>
                    <a:pt x="1996" y="2247"/>
                  </a:cubicBezTo>
                  <a:lnTo>
                    <a:pt x="1954" y="2268"/>
                  </a:lnTo>
                  <a:cubicBezTo>
                    <a:pt x="1954" y="2226"/>
                    <a:pt x="1954" y="2184"/>
                    <a:pt x="2017" y="2184"/>
                  </a:cubicBezTo>
                  <a:lnTo>
                    <a:pt x="2038" y="2226"/>
                  </a:lnTo>
                  <a:cubicBezTo>
                    <a:pt x="2038" y="2163"/>
                    <a:pt x="2038" y="2121"/>
                    <a:pt x="2017" y="2079"/>
                  </a:cubicBezTo>
                  <a:cubicBezTo>
                    <a:pt x="1954" y="2016"/>
                    <a:pt x="1912" y="1659"/>
                    <a:pt x="1849" y="1596"/>
                  </a:cubicBezTo>
                  <a:lnTo>
                    <a:pt x="1807" y="1638"/>
                  </a:lnTo>
                  <a:lnTo>
                    <a:pt x="1765" y="1575"/>
                  </a:lnTo>
                  <a:lnTo>
                    <a:pt x="1765" y="1575"/>
                  </a:lnTo>
                  <a:cubicBezTo>
                    <a:pt x="1765" y="1575"/>
                    <a:pt x="1874" y="1591"/>
                    <a:pt x="1891" y="1609"/>
                  </a:cubicBezTo>
                  <a:lnTo>
                    <a:pt x="1891" y="1609"/>
                  </a:lnTo>
                  <a:lnTo>
                    <a:pt x="1891" y="1197"/>
                  </a:lnTo>
                  <a:cubicBezTo>
                    <a:pt x="1891" y="1071"/>
                    <a:pt x="1891" y="924"/>
                    <a:pt x="1891" y="798"/>
                  </a:cubicBezTo>
                  <a:cubicBezTo>
                    <a:pt x="1905" y="784"/>
                    <a:pt x="1919" y="780"/>
                    <a:pt x="1931" y="780"/>
                  </a:cubicBezTo>
                  <a:cubicBezTo>
                    <a:pt x="1956" y="780"/>
                    <a:pt x="1975" y="798"/>
                    <a:pt x="1975" y="798"/>
                  </a:cubicBezTo>
                  <a:cubicBezTo>
                    <a:pt x="1975" y="735"/>
                    <a:pt x="1933" y="777"/>
                    <a:pt x="1933" y="714"/>
                  </a:cubicBezTo>
                  <a:cubicBezTo>
                    <a:pt x="1933" y="700"/>
                    <a:pt x="1937" y="696"/>
                    <a:pt x="1943" y="696"/>
                  </a:cubicBezTo>
                  <a:cubicBezTo>
                    <a:pt x="1956" y="696"/>
                    <a:pt x="1975" y="714"/>
                    <a:pt x="1975" y="714"/>
                  </a:cubicBezTo>
                  <a:cubicBezTo>
                    <a:pt x="1975" y="714"/>
                    <a:pt x="1975" y="693"/>
                    <a:pt x="1975" y="693"/>
                  </a:cubicBezTo>
                  <a:cubicBezTo>
                    <a:pt x="1975" y="687"/>
                    <a:pt x="1969" y="685"/>
                    <a:pt x="1960" y="685"/>
                  </a:cubicBezTo>
                  <a:cubicBezTo>
                    <a:pt x="1939" y="685"/>
                    <a:pt x="1899" y="699"/>
                    <a:pt x="1870" y="714"/>
                  </a:cubicBezTo>
                  <a:lnTo>
                    <a:pt x="1870" y="651"/>
                  </a:lnTo>
                  <a:lnTo>
                    <a:pt x="1891" y="651"/>
                  </a:lnTo>
                  <a:cubicBezTo>
                    <a:pt x="1891" y="651"/>
                    <a:pt x="1786" y="630"/>
                    <a:pt x="1807" y="567"/>
                  </a:cubicBezTo>
                  <a:cubicBezTo>
                    <a:pt x="1828" y="462"/>
                    <a:pt x="1828" y="357"/>
                    <a:pt x="1807" y="252"/>
                  </a:cubicBezTo>
                  <a:cubicBezTo>
                    <a:pt x="1828" y="252"/>
                    <a:pt x="1849" y="273"/>
                    <a:pt x="1870" y="294"/>
                  </a:cubicBezTo>
                  <a:cubicBezTo>
                    <a:pt x="1870" y="284"/>
                    <a:pt x="1870" y="265"/>
                    <a:pt x="1870" y="252"/>
                  </a:cubicBezTo>
                  <a:cubicBezTo>
                    <a:pt x="1863" y="255"/>
                    <a:pt x="1858" y="257"/>
                    <a:pt x="1854" y="257"/>
                  </a:cubicBezTo>
                  <a:cubicBezTo>
                    <a:pt x="1832" y="257"/>
                    <a:pt x="1826" y="227"/>
                    <a:pt x="1815" y="227"/>
                  </a:cubicBezTo>
                  <a:cubicBezTo>
                    <a:pt x="1812" y="227"/>
                    <a:pt x="1810" y="228"/>
                    <a:pt x="1807" y="231"/>
                  </a:cubicBezTo>
                  <a:cubicBezTo>
                    <a:pt x="1723" y="168"/>
                    <a:pt x="1786" y="63"/>
                    <a:pt x="1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 rot="10800000">
              <a:off x="502650" y="3620799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0"/>
                  </a:moveTo>
                  <a:cubicBezTo>
                    <a:pt x="21" y="21"/>
                    <a:pt x="0" y="21"/>
                    <a:pt x="0" y="63"/>
                  </a:cubicBezTo>
                  <a:cubicBezTo>
                    <a:pt x="42" y="63"/>
                    <a:pt x="63" y="21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 rot="10800000">
              <a:off x="502650" y="3622374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 rot="10800000">
              <a:off x="539425" y="3753624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2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 rot="10800000">
              <a:off x="492150" y="3620599"/>
              <a:ext cx="51500" cy="136725"/>
            </a:xfrm>
            <a:custGeom>
              <a:avLst/>
              <a:gdLst/>
              <a:ahLst/>
              <a:cxnLst/>
              <a:rect l="l" t="t" r="r" b="b"/>
              <a:pathLst>
                <a:path w="2060" h="5469" extrusionOk="0">
                  <a:moveTo>
                    <a:pt x="211" y="84"/>
                  </a:moveTo>
                  <a:cubicBezTo>
                    <a:pt x="211" y="84"/>
                    <a:pt x="190" y="126"/>
                    <a:pt x="211" y="126"/>
                  </a:cubicBezTo>
                  <a:lnTo>
                    <a:pt x="211" y="84"/>
                  </a:lnTo>
                  <a:close/>
                  <a:moveTo>
                    <a:pt x="1723" y="0"/>
                  </a:moveTo>
                  <a:cubicBezTo>
                    <a:pt x="1639" y="0"/>
                    <a:pt x="316" y="84"/>
                    <a:pt x="211" y="126"/>
                  </a:cubicBezTo>
                  <a:lnTo>
                    <a:pt x="253" y="126"/>
                  </a:lnTo>
                  <a:cubicBezTo>
                    <a:pt x="274" y="168"/>
                    <a:pt x="211" y="147"/>
                    <a:pt x="232" y="189"/>
                  </a:cubicBezTo>
                  <a:cubicBezTo>
                    <a:pt x="190" y="189"/>
                    <a:pt x="169" y="168"/>
                    <a:pt x="169" y="126"/>
                  </a:cubicBezTo>
                  <a:lnTo>
                    <a:pt x="169" y="126"/>
                  </a:lnTo>
                  <a:cubicBezTo>
                    <a:pt x="169" y="168"/>
                    <a:pt x="127" y="189"/>
                    <a:pt x="190" y="189"/>
                  </a:cubicBezTo>
                  <a:cubicBezTo>
                    <a:pt x="169" y="210"/>
                    <a:pt x="127" y="189"/>
                    <a:pt x="127" y="231"/>
                  </a:cubicBezTo>
                  <a:cubicBezTo>
                    <a:pt x="106" y="252"/>
                    <a:pt x="169" y="252"/>
                    <a:pt x="148" y="294"/>
                  </a:cubicBezTo>
                  <a:cubicBezTo>
                    <a:pt x="106" y="336"/>
                    <a:pt x="232" y="357"/>
                    <a:pt x="190" y="420"/>
                  </a:cubicBezTo>
                  <a:cubicBezTo>
                    <a:pt x="169" y="441"/>
                    <a:pt x="190" y="462"/>
                    <a:pt x="190" y="504"/>
                  </a:cubicBezTo>
                  <a:cubicBezTo>
                    <a:pt x="190" y="504"/>
                    <a:pt x="199" y="495"/>
                    <a:pt x="212" y="495"/>
                  </a:cubicBezTo>
                  <a:cubicBezTo>
                    <a:pt x="218" y="495"/>
                    <a:pt x="225" y="497"/>
                    <a:pt x="232" y="504"/>
                  </a:cubicBezTo>
                  <a:cubicBezTo>
                    <a:pt x="232" y="525"/>
                    <a:pt x="232" y="567"/>
                    <a:pt x="211" y="588"/>
                  </a:cubicBezTo>
                  <a:lnTo>
                    <a:pt x="253" y="609"/>
                  </a:lnTo>
                  <a:cubicBezTo>
                    <a:pt x="253" y="756"/>
                    <a:pt x="295" y="1344"/>
                    <a:pt x="295" y="1491"/>
                  </a:cubicBezTo>
                  <a:cubicBezTo>
                    <a:pt x="295" y="1722"/>
                    <a:pt x="253" y="2226"/>
                    <a:pt x="295" y="2478"/>
                  </a:cubicBezTo>
                  <a:cubicBezTo>
                    <a:pt x="253" y="2499"/>
                    <a:pt x="253" y="2562"/>
                    <a:pt x="232" y="2604"/>
                  </a:cubicBezTo>
                  <a:cubicBezTo>
                    <a:pt x="239" y="2597"/>
                    <a:pt x="246" y="2595"/>
                    <a:pt x="252" y="2595"/>
                  </a:cubicBezTo>
                  <a:cubicBezTo>
                    <a:pt x="265" y="2595"/>
                    <a:pt x="274" y="2604"/>
                    <a:pt x="274" y="2604"/>
                  </a:cubicBezTo>
                  <a:cubicBezTo>
                    <a:pt x="274" y="2667"/>
                    <a:pt x="284" y="2667"/>
                    <a:pt x="295" y="2667"/>
                  </a:cubicBezTo>
                  <a:cubicBezTo>
                    <a:pt x="305" y="2667"/>
                    <a:pt x="316" y="2667"/>
                    <a:pt x="316" y="2730"/>
                  </a:cubicBezTo>
                  <a:cubicBezTo>
                    <a:pt x="295" y="3024"/>
                    <a:pt x="253" y="3297"/>
                    <a:pt x="190" y="3549"/>
                  </a:cubicBezTo>
                  <a:cubicBezTo>
                    <a:pt x="232" y="3633"/>
                    <a:pt x="190" y="3717"/>
                    <a:pt x="211" y="3780"/>
                  </a:cubicBezTo>
                  <a:cubicBezTo>
                    <a:pt x="211" y="3864"/>
                    <a:pt x="127" y="4263"/>
                    <a:pt x="127" y="4347"/>
                  </a:cubicBezTo>
                  <a:cubicBezTo>
                    <a:pt x="169" y="4431"/>
                    <a:pt x="85" y="4410"/>
                    <a:pt x="64" y="4473"/>
                  </a:cubicBezTo>
                  <a:cubicBezTo>
                    <a:pt x="127" y="4473"/>
                    <a:pt x="169" y="4515"/>
                    <a:pt x="169" y="4578"/>
                  </a:cubicBezTo>
                  <a:lnTo>
                    <a:pt x="148" y="4578"/>
                  </a:lnTo>
                  <a:cubicBezTo>
                    <a:pt x="169" y="4620"/>
                    <a:pt x="190" y="4683"/>
                    <a:pt x="211" y="4767"/>
                  </a:cubicBezTo>
                  <a:lnTo>
                    <a:pt x="169" y="4767"/>
                  </a:lnTo>
                  <a:cubicBezTo>
                    <a:pt x="211" y="4809"/>
                    <a:pt x="169" y="4914"/>
                    <a:pt x="169" y="4956"/>
                  </a:cubicBezTo>
                  <a:cubicBezTo>
                    <a:pt x="148" y="5040"/>
                    <a:pt x="85" y="5166"/>
                    <a:pt x="106" y="5292"/>
                  </a:cubicBezTo>
                  <a:lnTo>
                    <a:pt x="1" y="5355"/>
                  </a:lnTo>
                  <a:cubicBezTo>
                    <a:pt x="1" y="5355"/>
                    <a:pt x="316" y="5418"/>
                    <a:pt x="673" y="5439"/>
                  </a:cubicBezTo>
                  <a:cubicBezTo>
                    <a:pt x="805" y="5458"/>
                    <a:pt x="937" y="5469"/>
                    <a:pt x="1069" y="5469"/>
                  </a:cubicBezTo>
                  <a:cubicBezTo>
                    <a:pt x="1231" y="5469"/>
                    <a:pt x="1393" y="5453"/>
                    <a:pt x="1555" y="5418"/>
                  </a:cubicBezTo>
                  <a:lnTo>
                    <a:pt x="1597" y="5418"/>
                  </a:lnTo>
                  <a:lnTo>
                    <a:pt x="1597" y="5376"/>
                  </a:lnTo>
                  <a:cubicBezTo>
                    <a:pt x="1618" y="5355"/>
                    <a:pt x="1576" y="5334"/>
                    <a:pt x="1618" y="5334"/>
                  </a:cubicBezTo>
                  <a:lnTo>
                    <a:pt x="1618" y="5376"/>
                  </a:lnTo>
                  <a:cubicBezTo>
                    <a:pt x="1618" y="5369"/>
                    <a:pt x="1620" y="5367"/>
                    <a:pt x="1624" y="5367"/>
                  </a:cubicBezTo>
                  <a:cubicBezTo>
                    <a:pt x="1632" y="5367"/>
                    <a:pt x="1646" y="5376"/>
                    <a:pt x="1660" y="5376"/>
                  </a:cubicBezTo>
                  <a:cubicBezTo>
                    <a:pt x="1660" y="5355"/>
                    <a:pt x="1681" y="5355"/>
                    <a:pt x="1681" y="5334"/>
                  </a:cubicBezTo>
                  <a:lnTo>
                    <a:pt x="1660" y="5334"/>
                  </a:lnTo>
                  <a:cubicBezTo>
                    <a:pt x="1660" y="5334"/>
                    <a:pt x="1618" y="5292"/>
                    <a:pt x="1639" y="5271"/>
                  </a:cubicBezTo>
                  <a:cubicBezTo>
                    <a:pt x="1660" y="5250"/>
                    <a:pt x="1702" y="5271"/>
                    <a:pt x="1702" y="5229"/>
                  </a:cubicBezTo>
                  <a:cubicBezTo>
                    <a:pt x="1765" y="5040"/>
                    <a:pt x="1807" y="4830"/>
                    <a:pt x="1828" y="4620"/>
                  </a:cubicBezTo>
                  <a:lnTo>
                    <a:pt x="1849" y="4620"/>
                  </a:lnTo>
                  <a:lnTo>
                    <a:pt x="1849" y="4431"/>
                  </a:lnTo>
                  <a:cubicBezTo>
                    <a:pt x="1865" y="4431"/>
                    <a:pt x="1881" y="4419"/>
                    <a:pt x="1898" y="4413"/>
                  </a:cubicBezTo>
                  <a:lnTo>
                    <a:pt x="1898" y="4413"/>
                  </a:lnTo>
                  <a:cubicBezTo>
                    <a:pt x="1899" y="4414"/>
                    <a:pt x="1900" y="4414"/>
                    <a:pt x="1902" y="4414"/>
                  </a:cubicBezTo>
                  <a:cubicBezTo>
                    <a:pt x="1905" y="4414"/>
                    <a:pt x="1908" y="4413"/>
                    <a:pt x="1912" y="4410"/>
                  </a:cubicBezTo>
                  <a:cubicBezTo>
                    <a:pt x="1907" y="4410"/>
                    <a:pt x="1902" y="4412"/>
                    <a:pt x="1898" y="4413"/>
                  </a:cubicBezTo>
                  <a:lnTo>
                    <a:pt x="1898" y="4413"/>
                  </a:lnTo>
                  <a:cubicBezTo>
                    <a:pt x="1856" y="4396"/>
                    <a:pt x="1891" y="4116"/>
                    <a:pt x="1891" y="4116"/>
                  </a:cubicBezTo>
                  <a:lnTo>
                    <a:pt x="1828" y="4095"/>
                  </a:lnTo>
                  <a:cubicBezTo>
                    <a:pt x="1828" y="4032"/>
                    <a:pt x="1912" y="4095"/>
                    <a:pt x="1891" y="4011"/>
                  </a:cubicBezTo>
                  <a:cubicBezTo>
                    <a:pt x="1807" y="3990"/>
                    <a:pt x="1912" y="3927"/>
                    <a:pt x="1870" y="3885"/>
                  </a:cubicBezTo>
                  <a:cubicBezTo>
                    <a:pt x="1870" y="3885"/>
                    <a:pt x="1870" y="3864"/>
                    <a:pt x="1912" y="3864"/>
                  </a:cubicBezTo>
                  <a:cubicBezTo>
                    <a:pt x="1870" y="3864"/>
                    <a:pt x="1912" y="3843"/>
                    <a:pt x="1891" y="3822"/>
                  </a:cubicBezTo>
                  <a:cubicBezTo>
                    <a:pt x="1884" y="3815"/>
                    <a:pt x="1879" y="3813"/>
                    <a:pt x="1876" y="3813"/>
                  </a:cubicBezTo>
                  <a:cubicBezTo>
                    <a:pt x="1870" y="3813"/>
                    <a:pt x="1870" y="3822"/>
                    <a:pt x="1870" y="3822"/>
                  </a:cubicBezTo>
                  <a:lnTo>
                    <a:pt x="1849" y="3780"/>
                  </a:lnTo>
                  <a:cubicBezTo>
                    <a:pt x="1860" y="3770"/>
                    <a:pt x="1870" y="3765"/>
                    <a:pt x="1878" y="3765"/>
                  </a:cubicBezTo>
                  <a:cubicBezTo>
                    <a:pt x="1886" y="3765"/>
                    <a:pt x="1891" y="3770"/>
                    <a:pt x="1891" y="3780"/>
                  </a:cubicBezTo>
                  <a:cubicBezTo>
                    <a:pt x="1975" y="3507"/>
                    <a:pt x="2017" y="3255"/>
                    <a:pt x="2038" y="2982"/>
                  </a:cubicBezTo>
                  <a:lnTo>
                    <a:pt x="2038" y="2982"/>
                  </a:lnTo>
                  <a:cubicBezTo>
                    <a:pt x="1996" y="3003"/>
                    <a:pt x="2017" y="3045"/>
                    <a:pt x="1954" y="3045"/>
                  </a:cubicBezTo>
                  <a:cubicBezTo>
                    <a:pt x="1912" y="3003"/>
                    <a:pt x="1975" y="3003"/>
                    <a:pt x="1933" y="2982"/>
                  </a:cubicBezTo>
                  <a:cubicBezTo>
                    <a:pt x="2017" y="2982"/>
                    <a:pt x="1954" y="2919"/>
                    <a:pt x="2059" y="2898"/>
                  </a:cubicBezTo>
                  <a:lnTo>
                    <a:pt x="1996" y="2877"/>
                  </a:lnTo>
                  <a:lnTo>
                    <a:pt x="2038" y="2877"/>
                  </a:lnTo>
                  <a:cubicBezTo>
                    <a:pt x="1996" y="2730"/>
                    <a:pt x="2017" y="2835"/>
                    <a:pt x="2038" y="2709"/>
                  </a:cubicBezTo>
                  <a:cubicBezTo>
                    <a:pt x="2038" y="2625"/>
                    <a:pt x="1975" y="2583"/>
                    <a:pt x="1996" y="2541"/>
                  </a:cubicBezTo>
                  <a:lnTo>
                    <a:pt x="1996" y="2541"/>
                  </a:lnTo>
                  <a:cubicBezTo>
                    <a:pt x="1996" y="2541"/>
                    <a:pt x="1987" y="2551"/>
                    <a:pt x="1974" y="2551"/>
                  </a:cubicBezTo>
                  <a:cubicBezTo>
                    <a:pt x="1968" y="2551"/>
                    <a:pt x="1961" y="2548"/>
                    <a:pt x="1954" y="2541"/>
                  </a:cubicBezTo>
                  <a:cubicBezTo>
                    <a:pt x="1996" y="2541"/>
                    <a:pt x="1933" y="2499"/>
                    <a:pt x="1975" y="2499"/>
                  </a:cubicBezTo>
                  <a:cubicBezTo>
                    <a:pt x="1975" y="2478"/>
                    <a:pt x="1975" y="2415"/>
                    <a:pt x="1912" y="2415"/>
                  </a:cubicBezTo>
                  <a:cubicBezTo>
                    <a:pt x="1946" y="2415"/>
                    <a:pt x="1966" y="2388"/>
                    <a:pt x="1983" y="2388"/>
                  </a:cubicBezTo>
                  <a:cubicBezTo>
                    <a:pt x="1988" y="2388"/>
                    <a:pt x="1992" y="2390"/>
                    <a:pt x="1996" y="2394"/>
                  </a:cubicBezTo>
                  <a:cubicBezTo>
                    <a:pt x="1996" y="2373"/>
                    <a:pt x="1996" y="2373"/>
                    <a:pt x="1996" y="2352"/>
                  </a:cubicBezTo>
                  <a:lnTo>
                    <a:pt x="1975" y="2373"/>
                  </a:lnTo>
                  <a:cubicBezTo>
                    <a:pt x="1975" y="2310"/>
                    <a:pt x="2017" y="2268"/>
                    <a:pt x="1975" y="2226"/>
                  </a:cubicBezTo>
                  <a:lnTo>
                    <a:pt x="1933" y="2247"/>
                  </a:lnTo>
                  <a:cubicBezTo>
                    <a:pt x="1933" y="2205"/>
                    <a:pt x="1933" y="2184"/>
                    <a:pt x="1996" y="2184"/>
                  </a:cubicBezTo>
                  <a:lnTo>
                    <a:pt x="2017" y="2205"/>
                  </a:lnTo>
                  <a:cubicBezTo>
                    <a:pt x="2017" y="2163"/>
                    <a:pt x="2017" y="2100"/>
                    <a:pt x="1996" y="2058"/>
                  </a:cubicBezTo>
                  <a:lnTo>
                    <a:pt x="1996" y="2079"/>
                  </a:lnTo>
                  <a:cubicBezTo>
                    <a:pt x="1933" y="2016"/>
                    <a:pt x="1912" y="1659"/>
                    <a:pt x="1828" y="1596"/>
                  </a:cubicBezTo>
                  <a:lnTo>
                    <a:pt x="1786" y="1617"/>
                  </a:lnTo>
                  <a:lnTo>
                    <a:pt x="1744" y="1554"/>
                  </a:lnTo>
                  <a:lnTo>
                    <a:pt x="1744" y="1554"/>
                  </a:lnTo>
                  <a:cubicBezTo>
                    <a:pt x="1744" y="1554"/>
                    <a:pt x="1891" y="1596"/>
                    <a:pt x="1891" y="1596"/>
                  </a:cubicBezTo>
                  <a:lnTo>
                    <a:pt x="1891" y="1197"/>
                  </a:lnTo>
                  <a:cubicBezTo>
                    <a:pt x="1870" y="1050"/>
                    <a:pt x="1870" y="924"/>
                    <a:pt x="1891" y="777"/>
                  </a:cubicBezTo>
                  <a:cubicBezTo>
                    <a:pt x="1898" y="763"/>
                    <a:pt x="1907" y="758"/>
                    <a:pt x="1917" y="758"/>
                  </a:cubicBezTo>
                  <a:cubicBezTo>
                    <a:pt x="1938" y="758"/>
                    <a:pt x="1961" y="777"/>
                    <a:pt x="1975" y="777"/>
                  </a:cubicBezTo>
                  <a:cubicBezTo>
                    <a:pt x="1954" y="735"/>
                    <a:pt x="1912" y="756"/>
                    <a:pt x="1912" y="714"/>
                  </a:cubicBezTo>
                  <a:cubicBezTo>
                    <a:pt x="1919" y="700"/>
                    <a:pt x="1926" y="695"/>
                    <a:pt x="1932" y="695"/>
                  </a:cubicBezTo>
                  <a:cubicBezTo>
                    <a:pt x="1945" y="695"/>
                    <a:pt x="1954" y="714"/>
                    <a:pt x="1954" y="714"/>
                  </a:cubicBezTo>
                  <a:cubicBezTo>
                    <a:pt x="1975" y="714"/>
                    <a:pt x="1954" y="672"/>
                    <a:pt x="1954" y="672"/>
                  </a:cubicBezTo>
                  <a:cubicBezTo>
                    <a:pt x="1954" y="672"/>
                    <a:pt x="1891" y="693"/>
                    <a:pt x="1849" y="693"/>
                  </a:cubicBezTo>
                  <a:lnTo>
                    <a:pt x="1849" y="651"/>
                  </a:lnTo>
                  <a:lnTo>
                    <a:pt x="1891" y="651"/>
                  </a:lnTo>
                  <a:cubicBezTo>
                    <a:pt x="1891" y="630"/>
                    <a:pt x="1786" y="630"/>
                    <a:pt x="1807" y="567"/>
                  </a:cubicBezTo>
                  <a:cubicBezTo>
                    <a:pt x="1807" y="462"/>
                    <a:pt x="1807" y="357"/>
                    <a:pt x="1807" y="252"/>
                  </a:cubicBezTo>
                  <a:cubicBezTo>
                    <a:pt x="1828" y="252"/>
                    <a:pt x="1849" y="273"/>
                    <a:pt x="1849" y="294"/>
                  </a:cubicBezTo>
                  <a:cubicBezTo>
                    <a:pt x="1852" y="297"/>
                    <a:pt x="1854" y="298"/>
                    <a:pt x="1856" y="298"/>
                  </a:cubicBezTo>
                  <a:cubicBezTo>
                    <a:pt x="1864" y="298"/>
                    <a:pt x="1849" y="252"/>
                    <a:pt x="1849" y="252"/>
                  </a:cubicBezTo>
                  <a:cubicBezTo>
                    <a:pt x="1846" y="255"/>
                    <a:pt x="1843" y="256"/>
                    <a:pt x="1841" y="256"/>
                  </a:cubicBezTo>
                  <a:cubicBezTo>
                    <a:pt x="1830" y="256"/>
                    <a:pt x="1826" y="227"/>
                    <a:pt x="1815" y="227"/>
                  </a:cubicBezTo>
                  <a:cubicBezTo>
                    <a:pt x="1813" y="227"/>
                    <a:pt x="1810" y="228"/>
                    <a:pt x="1807" y="231"/>
                  </a:cubicBezTo>
                  <a:cubicBezTo>
                    <a:pt x="1702" y="168"/>
                    <a:pt x="1786" y="63"/>
                    <a:pt x="1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5"/>
            <p:cNvSpPr/>
            <p:nvPr/>
          </p:nvSpPr>
          <p:spPr>
            <a:xfrm rot="10800000">
              <a:off x="200" y="4113824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1"/>
                    <a:pt x="1" y="1"/>
                    <a:pt x="1" y="2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5"/>
            <p:cNvSpPr/>
            <p:nvPr/>
          </p:nvSpPr>
          <p:spPr>
            <a:xfrm rot="10800000">
              <a:off x="-50725" y="3959174"/>
              <a:ext cx="54100" cy="155825"/>
            </a:xfrm>
            <a:custGeom>
              <a:avLst/>
              <a:gdLst/>
              <a:ahLst/>
              <a:cxnLst/>
              <a:rect l="l" t="t" r="r" b="b"/>
              <a:pathLst>
                <a:path w="2164" h="6233" extrusionOk="0">
                  <a:moveTo>
                    <a:pt x="67" y="562"/>
                  </a:moveTo>
                  <a:cubicBezTo>
                    <a:pt x="65" y="565"/>
                    <a:pt x="64" y="568"/>
                    <a:pt x="64" y="572"/>
                  </a:cubicBezTo>
                  <a:cubicBezTo>
                    <a:pt x="65" y="569"/>
                    <a:pt x="66" y="566"/>
                    <a:pt x="67" y="562"/>
                  </a:cubicBezTo>
                  <a:close/>
                  <a:moveTo>
                    <a:pt x="1975" y="6053"/>
                  </a:moveTo>
                  <a:lnTo>
                    <a:pt x="1975" y="6066"/>
                  </a:lnTo>
                  <a:cubicBezTo>
                    <a:pt x="1970" y="6059"/>
                    <a:pt x="1964" y="6053"/>
                    <a:pt x="1975" y="6053"/>
                  </a:cubicBezTo>
                  <a:close/>
                  <a:moveTo>
                    <a:pt x="146" y="1"/>
                  </a:moveTo>
                  <a:cubicBezTo>
                    <a:pt x="137" y="1"/>
                    <a:pt x="109" y="50"/>
                    <a:pt x="127" y="68"/>
                  </a:cubicBezTo>
                  <a:lnTo>
                    <a:pt x="169" y="68"/>
                  </a:lnTo>
                  <a:cubicBezTo>
                    <a:pt x="190" y="110"/>
                    <a:pt x="148" y="68"/>
                    <a:pt x="148" y="131"/>
                  </a:cubicBezTo>
                  <a:cubicBezTo>
                    <a:pt x="106" y="131"/>
                    <a:pt x="85" y="89"/>
                    <a:pt x="85" y="47"/>
                  </a:cubicBezTo>
                  <a:cubicBezTo>
                    <a:pt x="85" y="89"/>
                    <a:pt x="64" y="110"/>
                    <a:pt x="85" y="131"/>
                  </a:cubicBezTo>
                  <a:cubicBezTo>
                    <a:pt x="64" y="152"/>
                    <a:pt x="43" y="131"/>
                    <a:pt x="22" y="173"/>
                  </a:cubicBezTo>
                  <a:cubicBezTo>
                    <a:pt x="1" y="194"/>
                    <a:pt x="85" y="236"/>
                    <a:pt x="43" y="257"/>
                  </a:cubicBezTo>
                  <a:cubicBezTo>
                    <a:pt x="1" y="341"/>
                    <a:pt x="127" y="383"/>
                    <a:pt x="85" y="446"/>
                  </a:cubicBezTo>
                  <a:cubicBezTo>
                    <a:pt x="46" y="485"/>
                    <a:pt x="79" y="524"/>
                    <a:pt x="67" y="562"/>
                  </a:cubicBezTo>
                  <a:lnTo>
                    <a:pt x="67" y="562"/>
                  </a:lnTo>
                  <a:cubicBezTo>
                    <a:pt x="71" y="558"/>
                    <a:pt x="78" y="556"/>
                    <a:pt x="85" y="556"/>
                  </a:cubicBezTo>
                  <a:cubicBezTo>
                    <a:pt x="95" y="556"/>
                    <a:pt x="106" y="561"/>
                    <a:pt x="106" y="572"/>
                  </a:cubicBezTo>
                  <a:cubicBezTo>
                    <a:pt x="106" y="593"/>
                    <a:pt x="106" y="656"/>
                    <a:pt x="64" y="698"/>
                  </a:cubicBezTo>
                  <a:lnTo>
                    <a:pt x="127" y="740"/>
                  </a:lnTo>
                  <a:cubicBezTo>
                    <a:pt x="127" y="929"/>
                    <a:pt x="190" y="1643"/>
                    <a:pt x="190" y="1832"/>
                  </a:cubicBezTo>
                  <a:cubicBezTo>
                    <a:pt x="232" y="2105"/>
                    <a:pt x="232" y="2672"/>
                    <a:pt x="295" y="2966"/>
                  </a:cubicBezTo>
                  <a:cubicBezTo>
                    <a:pt x="253" y="3008"/>
                    <a:pt x="274" y="3071"/>
                    <a:pt x="253" y="3113"/>
                  </a:cubicBezTo>
                  <a:cubicBezTo>
                    <a:pt x="263" y="3103"/>
                    <a:pt x="274" y="3097"/>
                    <a:pt x="282" y="3097"/>
                  </a:cubicBezTo>
                  <a:cubicBezTo>
                    <a:pt x="289" y="3097"/>
                    <a:pt x="295" y="3103"/>
                    <a:pt x="295" y="3113"/>
                  </a:cubicBezTo>
                  <a:cubicBezTo>
                    <a:pt x="295" y="3260"/>
                    <a:pt x="337" y="3113"/>
                    <a:pt x="358" y="3281"/>
                  </a:cubicBezTo>
                  <a:cubicBezTo>
                    <a:pt x="379" y="3575"/>
                    <a:pt x="379" y="3911"/>
                    <a:pt x="337" y="4226"/>
                  </a:cubicBezTo>
                  <a:cubicBezTo>
                    <a:pt x="400" y="4289"/>
                    <a:pt x="358" y="4394"/>
                    <a:pt x="379" y="4478"/>
                  </a:cubicBezTo>
                  <a:cubicBezTo>
                    <a:pt x="400" y="4562"/>
                    <a:pt x="358" y="5024"/>
                    <a:pt x="379" y="5129"/>
                  </a:cubicBezTo>
                  <a:lnTo>
                    <a:pt x="379" y="5108"/>
                  </a:lnTo>
                  <a:lnTo>
                    <a:pt x="379" y="5108"/>
                  </a:lnTo>
                  <a:cubicBezTo>
                    <a:pt x="421" y="5192"/>
                    <a:pt x="337" y="5192"/>
                    <a:pt x="337" y="5255"/>
                  </a:cubicBezTo>
                  <a:cubicBezTo>
                    <a:pt x="400" y="5255"/>
                    <a:pt x="442" y="5318"/>
                    <a:pt x="442" y="5339"/>
                  </a:cubicBezTo>
                  <a:lnTo>
                    <a:pt x="421" y="5339"/>
                  </a:lnTo>
                  <a:cubicBezTo>
                    <a:pt x="463" y="5402"/>
                    <a:pt x="484" y="5465"/>
                    <a:pt x="505" y="5549"/>
                  </a:cubicBezTo>
                  <a:lnTo>
                    <a:pt x="463" y="5549"/>
                  </a:lnTo>
                  <a:cubicBezTo>
                    <a:pt x="505" y="5591"/>
                    <a:pt x="505" y="5717"/>
                    <a:pt x="505" y="5759"/>
                  </a:cubicBezTo>
                  <a:cubicBezTo>
                    <a:pt x="463" y="5864"/>
                    <a:pt x="463" y="5990"/>
                    <a:pt x="484" y="6116"/>
                  </a:cubicBezTo>
                  <a:lnTo>
                    <a:pt x="379" y="6200"/>
                  </a:lnTo>
                  <a:cubicBezTo>
                    <a:pt x="379" y="6200"/>
                    <a:pt x="774" y="6233"/>
                    <a:pt x="1172" y="6233"/>
                  </a:cubicBezTo>
                  <a:cubicBezTo>
                    <a:pt x="1491" y="6233"/>
                    <a:pt x="1812" y="6212"/>
                    <a:pt x="1933" y="6137"/>
                  </a:cubicBezTo>
                  <a:lnTo>
                    <a:pt x="1975" y="6137"/>
                  </a:lnTo>
                  <a:lnTo>
                    <a:pt x="1975" y="6095"/>
                  </a:lnTo>
                  <a:cubicBezTo>
                    <a:pt x="1978" y="6092"/>
                    <a:pt x="1980" y="6089"/>
                    <a:pt x="1980" y="6086"/>
                  </a:cubicBezTo>
                  <a:lnTo>
                    <a:pt x="1980" y="6086"/>
                  </a:lnTo>
                  <a:cubicBezTo>
                    <a:pt x="1981" y="6086"/>
                    <a:pt x="1981" y="6086"/>
                    <a:pt x="1981" y="6086"/>
                  </a:cubicBezTo>
                  <a:cubicBezTo>
                    <a:pt x="1989" y="6086"/>
                    <a:pt x="2003" y="6095"/>
                    <a:pt x="2017" y="6095"/>
                  </a:cubicBezTo>
                  <a:cubicBezTo>
                    <a:pt x="2017" y="6095"/>
                    <a:pt x="2038" y="6074"/>
                    <a:pt x="2038" y="6053"/>
                  </a:cubicBezTo>
                  <a:cubicBezTo>
                    <a:pt x="2017" y="6053"/>
                    <a:pt x="2017" y="6053"/>
                    <a:pt x="2017" y="6074"/>
                  </a:cubicBezTo>
                  <a:cubicBezTo>
                    <a:pt x="2017" y="6074"/>
                    <a:pt x="1975" y="6011"/>
                    <a:pt x="1975" y="5990"/>
                  </a:cubicBezTo>
                  <a:cubicBezTo>
                    <a:pt x="1996" y="5969"/>
                    <a:pt x="2038" y="5990"/>
                    <a:pt x="2038" y="5948"/>
                  </a:cubicBezTo>
                  <a:cubicBezTo>
                    <a:pt x="2080" y="5696"/>
                    <a:pt x="2101" y="5444"/>
                    <a:pt x="2101" y="5192"/>
                  </a:cubicBezTo>
                  <a:lnTo>
                    <a:pt x="2122" y="5192"/>
                  </a:lnTo>
                  <a:cubicBezTo>
                    <a:pt x="2101" y="5129"/>
                    <a:pt x="2101" y="5066"/>
                    <a:pt x="2080" y="4982"/>
                  </a:cubicBezTo>
                  <a:cubicBezTo>
                    <a:pt x="2101" y="4961"/>
                    <a:pt x="2122" y="4961"/>
                    <a:pt x="2143" y="4961"/>
                  </a:cubicBezTo>
                  <a:cubicBezTo>
                    <a:pt x="2143" y="4961"/>
                    <a:pt x="2143" y="4562"/>
                    <a:pt x="2143" y="4562"/>
                  </a:cubicBezTo>
                  <a:lnTo>
                    <a:pt x="2080" y="4562"/>
                  </a:lnTo>
                  <a:cubicBezTo>
                    <a:pt x="2080" y="4478"/>
                    <a:pt x="2164" y="4520"/>
                    <a:pt x="2143" y="4457"/>
                  </a:cubicBezTo>
                  <a:cubicBezTo>
                    <a:pt x="2038" y="4436"/>
                    <a:pt x="2143" y="4352"/>
                    <a:pt x="2101" y="4331"/>
                  </a:cubicBezTo>
                  <a:cubicBezTo>
                    <a:pt x="2101" y="4331"/>
                    <a:pt x="2101" y="4289"/>
                    <a:pt x="2143" y="4289"/>
                  </a:cubicBezTo>
                  <a:cubicBezTo>
                    <a:pt x="2080" y="4289"/>
                    <a:pt x="2122" y="4247"/>
                    <a:pt x="2101" y="4226"/>
                  </a:cubicBezTo>
                  <a:cubicBezTo>
                    <a:pt x="2101" y="4219"/>
                    <a:pt x="2101" y="4217"/>
                    <a:pt x="2100" y="4217"/>
                  </a:cubicBezTo>
                  <a:cubicBezTo>
                    <a:pt x="2099" y="4217"/>
                    <a:pt x="2094" y="4226"/>
                    <a:pt x="2080" y="4226"/>
                  </a:cubicBezTo>
                  <a:lnTo>
                    <a:pt x="2059" y="4184"/>
                  </a:lnTo>
                  <a:cubicBezTo>
                    <a:pt x="2069" y="4174"/>
                    <a:pt x="2080" y="4168"/>
                    <a:pt x="2088" y="4168"/>
                  </a:cubicBezTo>
                  <a:cubicBezTo>
                    <a:pt x="2096" y="4168"/>
                    <a:pt x="2101" y="4174"/>
                    <a:pt x="2101" y="4184"/>
                  </a:cubicBezTo>
                  <a:cubicBezTo>
                    <a:pt x="2143" y="3890"/>
                    <a:pt x="2143" y="3596"/>
                    <a:pt x="2143" y="3302"/>
                  </a:cubicBezTo>
                  <a:lnTo>
                    <a:pt x="2143" y="3302"/>
                  </a:lnTo>
                  <a:cubicBezTo>
                    <a:pt x="2101" y="3323"/>
                    <a:pt x="2122" y="3365"/>
                    <a:pt x="2059" y="3386"/>
                  </a:cubicBezTo>
                  <a:cubicBezTo>
                    <a:pt x="2038" y="3344"/>
                    <a:pt x="2059" y="3344"/>
                    <a:pt x="2038" y="3323"/>
                  </a:cubicBezTo>
                  <a:cubicBezTo>
                    <a:pt x="2122" y="3302"/>
                    <a:pt x="2059" y="3239"/>
                    <a:pt x="2143" y="3218"/>
                  </a:cubicBezTo>
                  <a:lnTo>
                    <a:pt x="2101" y="3218"/>
                  </a:lnTo>
                  <a:lnTo>
                    <a:pt x="2122" y="3197"/>
                  </a:lnTo>
                  <a:cubicBezTo>
                    <a:pt x="2080" y="3029"/>
                    <a:pt x="2101" y="3155"/>
                    <a:pt x="2101" y="3008"/>
                  </a:cubicBezTo>
                  <a:cubicBezTo>
                    <a:pt x="2101" y="2924"/>
                    <a:pt x="2038" y="2903"/>
                    <a:pt x="2059" y="2840"/>
                  </a:cubicBezTo>
                  <a:lnTo>
                    <a:pt x="2059" y="2840"/>
                  </a:lnTo>
                  <a:cubicBezTo>
                    <a:pt x="2059" y="2840"/>
                    <a:pt x="2040" y="2859"/>
                    <a:pt x="2028" y="2859"/>
                  </a:cubicBezTo>
                  <a:cubicBezTo>
                    <a:pt x="2022" y="2859"/>
                    <a:pt x="2017" y="2854"/>
                    <a:pt x="2017" y="2840"/>
                  </a:cubicBezTo>
                  <a:cubicBezTo>
                    <a:pt x="2059" y="2840"/>
                    <a:pt x="1975" y="2798"/>
                    <a:pt x="2017" y="2777"/>
                  </a:cubicBezTo>
                  <a:cubicBezTo>
                    <a:pt x="2017" y="2759"/>
                    <a:pt x="2017" y="2710"/>
                    <a:pt x="1977" y="2710"/>
                  </a:cubicBezTo>
                  <a:cubicBezTo>
                    <a:pt x="1972" y="2710"/>
                    <a:pt x="1967" y="2711"/>
                    <a:pt x="1961" y="2712"/>
                  </a:cubicBezTo>
                  <a:lnTo>
                    <a:pt x="1961" y="2712"/>
                  </a:lnTo>
                  <a:cubicBezTo>
                    <a:pt x="1976" y="2703"/>
                    <a:pt x="1992" y="2668"/>
                    <a:pt x="2008" y="2668"/>
                  </a:cubicBezTo>
                  <a:cubicBezTo>
                    <a:pt x="2011" y="2668"/>
                    <a:pt x="2014" y="2669"/>
                    <a:pt x="2017" y="2672"/>
                  </a:cubicBezTo>
                  <a:lnTo>
                    <a:pt x="2017" y="2630"/>
                  </a:lnTo>
                  <a:lnTo>
                    <a:pt x="1996" y="2651"/>
                  </a:lnTo>
                  <a:cubicBezTo>
                    <a:pt x="1996" y="2588"/>
                    <a:pt x="2038" y="2546"/>
                    <a:pt x="1975" y="2504"/>
                  </a:cubicBezTo>
                  <a:lnTo>
                    <a:pt x="1954" y="2525"/>
                  </a:lnTo>
                  <a:cubicBezTo>
                    <a:pt x="1954" y="2483"/>
                    <a:pt x="1954" y="2462"/>
                    <a:pt x="2017" y="2441"/>
                  </a:cubicBezTo>
                  <a:lnTo>
                    <a:pt x="2038" y="2483"/>
                  </a:lnTo>
                  <a:cubicBezTo>
                    <a:pt x="2038" y="2420"/>
                    <a:pt x="2017" y="2357"/>
                    <a:pt x="1996" y="2315"/>
                  </a:cubicBezTo>
                  <a:lnTo>
                    <a:pt x="1996" y="2336"/>
                  </a:lnTo>
                  <a:cubicBezTo>
                    <a:pt x="1933" y="2273"/>
                    <a:pt x="1870" y="1895"/>
                    <a:pt x="1786" y="1832"/>
                  </a:cubicBezTo>
                  <a:lnTo>
                    <a:pt x="1744" y="1853"/>
                  </a:lnTo>
                  <a:lnTo>
                    <a:pt x="1702" y="1790"/>
                  </a:lnTo>
                  <a:lnTo>
                    <a:pt x="1702" y="1790"/>
                  </a:lnTo>
                  <a:cubicBezTo>
                    <a:pt x="1702" y="1790"/>
                    <a:pt x="1849" y="1832"/>
                    <a:pt x="1849" y="1832"/>
                  </a:cubicBezTo>
                  <a:cubicBezTo>
                    <a:pt x="1807" y="1538"/>
                    <a:pt x="1807" y="1244"/>
                    <a:pt x="1807" y="950"/>
                  </a:cubicBezTo>
                  <a:cubicBezTo>
                    <a:pt x="1814" y="936"/>
                    <a:pt x="1826" y="931"/>
                    <a:pt x="1838" y="931"/>
                  </a:cubicBezTo>
                  <a:cubicBezTo>
                    <a:pt x="1863" y="931"/>
                    <a:pt x="1891" y="950"/>
                    <a:pt x="1891" y="950"/>
                  </a:cubicBezTo>
                  <a:cubicBezTo>
                    <a:pt x="1870" y="908"/>
                    <a:pt x="1849" y="929"/>
                    <a:pt x="1849" y="887"/>
                  </a:cubicBezTo>
                  <a:cubicBezTo>
                    <a:pt x="1849" y="873"/>
                    <a:pt x="1854" y="868"/>
                    <a:pt x="1860" y="868"/>
                  </a:cubicBezTo>
                  <a:cubicBezTo>
                    <a:pt x="1872" y="868"/>
                    <a:pt x="1891" y="887"/>
                    <a:pt x="1891" y="887"/>
                  </a:cubicBezTo>
                  <a:cubicBezTo>
                    <a:pt x="1891" y="887"/>
                    <a:pt x="1891" y="845"/>
                    <a:pt x="1870" y="845"/>
                  </a:cubicBezTo>
                  <a:cubicBezTo>
                    <a:pt x="1870" y="845"/>
                    <a:pt x="1807" y="866"/>
                    <a:pt x="1765" y="866"/>
                  </a:cubicBezTo>
                  <a:lnTo>
                    <a:pt x="1765" y="824"/>
                  </a:lnTo>
                  <a:lnTo>
                    <a:pt x="1807" y="824"/>
                  </a:lnTo>
                  <a:cubicBezTo>
                    <a:pt x="1807" y="803"/>
                    <a:pt x="1702" y="782"/>
                    <a:pt x="1723" y="719"/>
                  </a:cubicBezTo>
                  <a:cubicBezTo>
                    <a:pt x="1723" y="614"/>
                    <a:pt x="1723" y="509"/>
                    <a:pt x="1723" y="404"/>
                  </a:cubicBezTo>
                  <a:cubicBezTo>
                    <a:pt x="1744" y="404"/>
                    <a:pt x="1744" y="425"/>
                    <a:pt x="1765" y="446"/>
                  </a:cubicBezTo>
                  <a:lnTo>
                    <a:pt x="1765" y="404"/>
                  </a:lnTo>
                  <a:cubicBezTo>
                    <a:pt x="1759" y="407"/>
                    <a:pt x="1754" y="408"/>
                    <a:pt x="1750" y="408"/>
                  </a:cubicBezTo>
                  <a:cubicBezTo>
                    <a:pt x="1732" y="408"/>
                    <a:pt x="1737" y="379"/>
                    <a:pt x="1730" y="379"/>
                  </a:cubicBezTo>
                  <a:cubicBezTo>
                    <a:pt x="1728" y="379"/>
                    <a:pt x="1726" y="380"/>
                    <a:pt x="1723" y="383"/>
                  </a:cubicBezTo>
                  <a:cubicBezTo>
                    <a:pt x="1639" y="320"/>
                    <a:pt x="1723" y="215"/>
                    <a:pt x="1660" y="152"/>
                  </a:cubicBezTo>
                  <a:cubicBezTo>
                    <a:pt x="1576" y="152"/>
                    <a:pt x="232" y="47"/>
                    <a:pt x="148" y="47"/>
                  </a:cubicBezTo>
                  <a:lnTo>
                    <a:pt x="148" y="5"/>
                  </a:lnTo>
                  <a:cubicBezTo>
                    <a:pt x="148" y="2"/>
                    <a:pt x="14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25"/>
          <p:cNvSpPr/>
          <p:nvPr/>
        </p:nvSpPr>
        <p:spPr>
          <a:xfrm>
            <a:off x="-161525" y="-94062"/>
            <a:ext cx="781800" cy="685825"/>
          </a:xfrm>
          <a:custGeom>
            <a:avLst/>
            <a:gdLst/>
            <a:ahLst/>
            <a:cxnLst/>
            <a:rect l="l" t="t" r="r" b="b"/>
            <a:pathLst>
              <a:path w="31272" h="27433" extrusionOk="0">
                <a:moveTo>
                  <a:pt x="15645" y="0"/>
                </a:moveTo>
                <a:cubicBezTo>
                  <a:pt x="10523" y="0"/>
                  <a:pt x="5604" y="2885"/>
                  <a:pt x="3255" y="7826"/>
                </a:cubicBezTo>
                <a:cubicBezTo>
                  <a:pt x="0" y="14651"/>
                  <a:pt x="2898" y="22842"/>
                  <a:pt x="9745" y="26097"/>
                </a:cubicBezTo>
                <a:cubicBezTo>
                  <a:pt x="11645" y="27003"/>
                  <a:pt x="13651" y="27433"/>
                  <a:pt x="15627" y="27433"/>
                </a:cubicBezTo>
                <a:cubicBezTo>
                  <a:pt x="20748" y="27433"/>
                  <a:pt x="25667" y="24548"/>
                  <a:pt x="28016" y="19608"/>
                </a:cubicBezTo>
                <a:cubicBezTo>
                  <a:pt x="31272" y="12782"/>
                  <a:pt x="28373" y="4591"/>
                  <a:pt x="21527" y="1336"/>
                </a:cubicBezTo>
                <a:cubicBezTo>
                  <a:pt x="19627" y="430"/>
                  <a:pt x="17621" y="0"/>
                  <a:pt x="156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60000"/>
                <a:lumOff val="40000"/>
              </a:schemeClr>
            </a:gs>
            <a:gs pos="100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67" r:id="rId7"/>
    <p:sldLayoutId id="2147483670" r:id="rId8"/>
    <p:sldLayoutId id="2147483671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g"/><Relationship Id="rId5" Type="http://schemas.openxmlformats.org/officeDocument/2006/relationships/image" Target="../media/image3.jfi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B905-052F-4DC0-8CAD-C6162305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11" y="370464"/>
            <a:ext cx="4242771" cy="922545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Team AIM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EAE91-3BEE-4FB8-BA42-8B8BE3752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203" y="1637162"/>
            <a:ext cx="5551588" cy="214538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8E97-4D9E-4235-92DB-8002A80FC7C6}"/>
              </a:ext>
            </a:extLst>
          </p:cNvPr>
          <p:cNvSpPr txBox="1"/>
          <p:nvPr/>
        </p:nvSpPr>
        <p:spPr>
          <a:xfrm>
            <a:off x="3239498" y="4126705"/>
            <a:ext cx="2664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Проект по темата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“Char, String, Array”</a:t>
            </a:r>
          </a:p>
        </p:txBody>
      </p:sp>
      <p:pic>
        <p:nvPicPr>
          <p:cNvPr id="3" name="1ви">
            <a:hlinkClick r:id="" action="ppaction://media"/>
            <a:extLst>
              <a:ext uri="{FF2B5EF4-FFF2-40B4-BE49-F238E27FC236}">
                <a16:creationId xmlns:a16="http://schemas.microsoft.com/office/drawing/2014/main" id="{C69A1ADB-F87B-4756-8958-C9773585F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72253" y="4183963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0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43FC-1C5D-41D8-B799-737BB4C3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806" y="443100"/>
            <a:ext cx="3372387" cy="572700"/>
          </a:xfrm>
        </p:spPr>
        <p:txBody>
          <a:bodyPr/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Нашия отбор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AD361-C25B-4909-BD84-8FCFFEDB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020" y="1687404"/>
            <a:ext cx="1566720" cy="1566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4EEBC-25F0-4F50-888F-19A639CC2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0" y="1687404"/>
            <a:ext cx="1568445" cy="1566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8315F-764F-4771-8ED9-55D2DB0F65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" r="1554" b="26487"/>
          <a:stretch/>
        </p:blipFill>
        <p:spPr>
          <a:xfrm>
            <a:off x="2666059" y="1687404"/>
            <a:ext cx="1566720" cy="1566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4F168-76F3-4CE2-8522-67CA187F1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37" y="1687404"/>
            <a:ext cx="1566720" cy="1566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2A5C67-4753-4EA0-AF8E-D8CC6BA8BC4B}"/>
              </a:ext>
            </a:extLst>
          </p:cNvPr>
          <p:cNvSpPr txBox="1"/>
          <p:nvPr/>
        </p:nvSpPr>
        <p:spPr>
          <a:xfrm>
            <a:off x="332895" y="3685906"/>
            <a:ext cx="2019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200" dirty="0">
                <a:latin typeface="Century Gothic" panose="020B0502020202020204" pitchFamily="34" charset="0"/>
              </a:rPr>
              <a:t>Александра Стайкова 9В – </a:t>
            </a:r>
            <a:r>
              <a:rPr lang="en-US" sz="1200" dirty="0">
                <a:latin typeface="Century Gothic" panose="020B0502020202020204" pitchFamily="34" charset="0"/>
              </a:rPr>
              <a:t>Scrum trainer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C8666-B318-49C4-9569-A08122E45115}"/>
              </a:ext>
            </a:extLst>
          </p:cNvPr>
          <p:cNvSpPr txBox="1"/>
          <p:nvPr/>
        </p:nvSpPr>
        <p:spPr>
          <a:xfrm>
            <a:off x="2603014" y="3685906"/>
            <a:ext cx="1692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200" dirty="0">
                <a:latin typeface="Century Gothic" panose="020B0502020202020204" pitchFamily="34" charset="0"/>
              </a:rPr>
              <a:t>Мирослав Иванов 9Г – </a:t>
            </a:r>
            <a:r>
              <a:rPr lang="en-US" sz="1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 Engineer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69CFB1-B81B-4D26-B7D9-67462B0A97D5}"/>
              </a:ext>
            </a:extLst>
          </p:cNvPr>
          <p:cNvSpPr txBox="1"/>
          <p:nvPr/>
        </p:nvSpPr>
        <p:spPr>
          <a:xfrm>
            <a:off x="4447521" y="3685906"/>
            <a:ext cx="2215166" cy="715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bg-BG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Александър </a:t>
            </a:r>
            <a:r>
              <a:rPr lang="bg-BG" sz="12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Клингенберг</a:t>
            </a:r>
            <a:r>
              <a:rPr lang="bg-BG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9А – </a:t>
            </a:r>
            <a:r>
              <a:rPr lang="en-US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Back/Front end developer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04856-889E-4074-B5B0-36E7E7D2CF36}"/>
              </a:ext>
            </a:extLst>
          </p:cNvPr>
          <p:cNvSpPr txBox="1"/>
          <p:nvPr/>
        </p:nvSpPr>
        <p:spPr>
          <a:xfrm>
            <a:off x="6883687" y="3685906"/>
            <a:ext cx="1617387" cy="50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bg-BG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Полина Петрова 9Б – </a:t>
            </a:r>
            <a:r>
              <a:rPr lang="en-US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checker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2ри">
            <a:hlinkClick r:id="" action="ppaction://media"/>
            <a:extLst>
              <a:ext uri="{FF2B5EF4-FFF2-40B4-BE49-F238E27FC236}">
                <a16:creationId xmlns:a16="http://schemas.microsoft.com/office/drawing/2014/main" id="{C45CCF57-0CC0-4134-A882-B0274AE873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02882" y="4355060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5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E293-FADC-4F44-A915-3D70C095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432" y="388098"/>
            <a:ext cx="3369136" cy="572700"/>
          </a:xfrm>
        </p:spPr>
        <p:txBody>
          <a:bodyPr/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Нашата идея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59506-0A08-4F36-80E2-402617852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0" y="1751407"/>
            <a:ext cx="2938549" cy="2552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E535B-4CB3-4848-AAA0-B8F7C1179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968" y="1751407"/>
            <a:ext cx="4484394" cy="2552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3ти">
            <a:hlinkClick r:id="" action="ppaction://media"/>
            <a:extLst>
              <a:ext uri="{FF2B5EF4-FFF2-40B4-BE49-F238E27FC236}">
                <a16:creationId xmlns:a16="http://schemas.microsoft.com/office/drawing/2014/main" id="{AD8A8C42-5F8A-48A0-AB40-8E9376BA1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99135" y="4470734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5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48000">
        <p14:reveal/>
      </p:transition>
    </mc:Choice>
    <mc:Fallback>
      <p:transition spd="slow" advClick="0" advTm="4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2223-2830-4E0D-AA5F-B2437543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20" y="711233"/>
            <a:ext cx="4097613" cy="1193196"/>
          </a:xfrm>
        </p:spPr>
        <p:txBody>
          <a:bodyPr/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Диаграма на нашата програма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A9869-D826-40B6-8437-6EABC65E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85" y="197486"/>
            <a:ext cx="3820936" cy="4748527"/>
          </a:xfrm>
          <a:prstGeom prst="rect">
            <a:avLst/>
          </a:prstGeom>
        </p:spPr>
      </p:pic>
      <p:pic>
        <p:nvPicPr>
          <p:cNvPr id="3" name="4ти">
            <a:hlinkClick r:id="" action="ppaction://media"/>
            <a:extLst>
              <a:ext uri="{FF2B5EF4-FFF2-40B4-BE49-F238E27FC236}">
                <a16:creationId xmlns:a16="http://schemas.microsoft.com/office/drawing/2014/main" id="{02C8D2F4-A26A-43B2-91CE-A2E7518B8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4308" y="4332127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1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7000">
        <p14:reveal/>
      </p:transition>
    </mc:Choice>
    <mc:Fallback>
      <p:transition spd="slow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ти">
            <a:hlinkClick r:id="" action="ppaction://media"/>
            <a:extLst>
              <a:ext uri="{FF2B5EF4-FFF2-40B4-BE49-F238E27FC236}">
                <a16:creationId xmlns:a16="http://schemas.microsoft.com/office/drawing/2014/main" id="{325FE613-C73F-4044-8E04-EA454A82DB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434"/>
                </p14:media>
              </p:ext>
            </p:extLst>
          </p:nvPr>
        </p:nvPicPr>
        <p:blipFill rotWithShape="1">
          <a:blip r:embed="rId4"/>
          <a:srcRect b="3225"/>
          <a:stretch/>
        </p:blipFill>
        <p:spPr>
          <a:xfrm>
            <a:off x="0" y="82932"/>
            <a:ext cx="9144000" cy="49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reveal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798C-9785-4356-B7ED-F0C572AA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00" y="395473"/>
            <a:ext cx="7726800" cy="572700"/>
          </a:xfrm>
        </p:spPr>
        <p:txBody>
          <a:bodyPr/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Програмите, които използвахме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92DD1-D56F-46ED-A173-0F8E8758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3" y="1557155"/>
            <a:ext cx="1224263" cy="1138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B7820-64A5-40CE-BBEB-A42FD7378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49" y="1557155"/>
            <a:ext cx="1138182" cy="1138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CBFD5-79F4-44F9-A0AF-37C30FCCF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09" y="1557155"/>
            <a:ext cx="1821091" cy="1138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F80874-550D-4A85-B944-E871BEB11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55" y="3364885"/>
            <a:ext cx="1821090" cy="1138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07D5BB-FB7C-44D9-9E7F-9A7EF5367B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78" y="3203289"/>
            <a:ext cx="2192059" cy="1461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475944-9B6D-43D0-8346-FDC3C1A4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19" y="1557155"/>
            <a:ext cx="1012468" cy="1138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955147-86DC-4B96-9D40-D31B97A33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2927" y="3474194"/>
            <a:ext cx="1052046" cy="1028873"/>
          </a:xfrm>
          <a:prstGeom prst="rect">
            <a:avLst/>
          </a:prstGeom>
        </p:spPr>
      </p:pic>
      <p:pic>
        <p:nvPicPr>
          <p:cNvPr id="3" name="6ти">
            <a:hlinkClick r:id="" action="ppaction://media"/>
            <a:extLst>
              <a:ext uri="{FF2B5EF4-FFF2-40B4-BE49-F238E27FC236}">
                <a16:creationId xmlns:a16="http://schemas.microsoft.com/office/drawing/2014/main" id="{48AA8F1F-E729-4138-A4B2-92D39BD5D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65166" y="418250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3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7000">
        <p14:reveal/>
      </p:transition>
    </mc:Choice>
    <mc:Fallback>
      <p:transition spd="slow" advClick="0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BA14-ACB6-4692-BB5F-FC64A983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396" y="2847419"/>
            <a:ext cx="2842363" cy="516000"/>
          </a:xfrm>
        </p:spPr>
        <p:txBody>
          <a:bodyPr/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Бъдещи идеи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които мислим да разработим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EBC34-94D5-40F5-8717-DFA35784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951" y="682828"/>
            <a:ext cx="3170903" cy="40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7ми">
            <a:hlinkClick r:id="" action="ppaction://media"/>
            <a:extLst>
              <a:ext uri="{FF2B5EF4-FFF2-40B4-BE49-F238E27FC236}">
                <a16:creationId xmlns:a16="http://schemas.microsoft.com/office/drawing/2014/main" id="{05DE85A4-B262-40A0-A608-0711249F2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09137" y="419476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0">
        <p14:reveal/>
      </p:transition>
    </mc:Choice>
    <mc:Fallback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7DD8-1D33-4B9C-B217-D82B3DF1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8" y="713463"/>
            <a:ext cx="6945600" cy="1783500"/>
          </a:xfrm>
        </p:spPr>
        <p:txBody>
          <a:bodyPr/>
          <a:lstStyle/>
          <a:p>
            <a:pPr algn="ctr"/>
            <a:r>
              <a:rPr lang="bg-BG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Благодарим за вниманието!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8ми">
            <a:hlinkClick r:id="" action="ppaction://media"/>
            <a:extLst>
              <a:ext uri="{FF2B5EF4-FFF2-40B4-BE49-F238E27FC236}">
                <a16:creationId xmlns:a16="http://schemas.microsoft.com/office/drawing/2014/main" id="{F386EFCD-9DAB-4818-B6EA-1D978AD2F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7880" y="4175101"/>
            <a:ext cx="531813" cy="531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9352D-E98A-4359-A341-E9392ADA0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252" y="2750702"/>
            <a:ext cx="1999492" cy="20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nference Planning Meeting by Slidesgo">
  <a:themeElements>
    <a:clrScheme name="Simple Light">
      <a:dk1>
        <a:srgbClr val="27496D"/>
      </a:dk1>
      <a:lt1>
        <a:srgbClr val="FFFFFF"/>
      </a:lt1>
      <a:dk2>
        <a:srgbClr val="69779B"/>
      </a:dk2>
      <a:lt2>
        <a:srgbClr val="E0E4ED"/>
      </a:lt2>
      <a:accent1>
        <a:srgbClr val="ACDBDF"/>
      </a:accent1>
      <a:accent2>
        <a:srgbClr val="D7EAEA"/>
      </a:accent2>
      <a:accent3>
        <a:srgbClr val="172432"/>
      </a:accent3>
      <a:accent4>
        <a:srgbClr val="E0E4ED"/>
      </a:accent4>
      <a:accent5>
        <a:srgbClr val="D7EAEA"/>
      </a:accent5>
      <a:accent6>
        <a:srgbClr val="69779B"/>
      </a:accent6>
      <a:hlink>
        <a:srgbClr val="2749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62</Words>
  <Application>Microsoft Office PowerPoint</Application>
  <PresentationFormat>On-screen Show (16:9)</PresentationFormat>
  <Paragraphs>12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Fredoka One</vt:lpstr>
      <vt:lpstr>Proxima Nova</vt:lpstr>
      <vt:lpstr>Candara</vt:lpstr>
      <vt:lpstr>Arial</vt:lpstr>
      <vt:lpstr>Calibri</vt:lpstr>
      <vt:lpstr>Century Gothic</vt:lpstr>
      <vt:lpstr>Raleway</vt:lpstr>
      <vt:lpstr>Conference Planning Meeting by Slidesgo</vt:lpstr>
      <vt:lpstr>Team AIM</vt:lpstr>
      <vt:lpstr>Нашия отбор</vt:lpstr>
      <vt:lpstr>Нашата идея</vt:lpstr>
      <vt:lpstr>Диаграма на нашата програма</vt:lpstr>
      <vt:lpstr>PowerPoint Presentation</vt:lpstr>
      <vt:lpstr>Програмите, които използвахме</vt:lpstr>
      <vt:lpstr>Бъдещи идеи, които мислим да разработим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 Staykova</cp:lastModifiedBy>
  <cp:revision>15</cp:revision>
  <dcterms:modified xsi:type="dcterms:W3CDTF">2021-03-01T21:39:11Z</dcterms:modified>
</cp:coreProperties>
</file>